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348" r:id="rId2"/>
    <p:sldId id="369" r:id="rId3"/>
    <p:sldId id="372" r:id="rId4"/>
    <p:sldId id="379" r:id="rId5"/>
    <p:sldId id="371" r:id="rId6"/>
    <p:sldId id="370" r:id="rId7"/>
    <p:sldId id="364" r:id="rId8"/>
    <p:sldId id="380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6648" autoAdjust="0"/>
  </p:normalViewPr>
  <p:slideViewPr>
    <p:cSldViewPr>
      <p:cViewPr>
        <p:scale>
          <a:sx n="100" d="100"/>
          <a:sy n="100" d="100"/>
        </p:scale>
        <p:origin x="-60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C69C2-679C-49FF-B9F5-3668789FD00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F224-339D-47FA-8CE3-25144A134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87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1" tIns="46656" rIns="93311" bIns="4665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1" tIns="46656" rIns="93311" bIns="4665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86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707" indent="-171707" defTabSz="915772"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.gov/osdbu/library/events.as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Briefing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Strategic Acquisition Center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Office of Small and Disadvantaged Utilization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Tom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Leney, Executive Director, Small and Veteran Business Programs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“VA Small Business Programs Update ”</a:t>
            </a:r>
          </a:p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December 10, 2015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9010" y="152400"/>
            <a:ext cx="8229600" cy="1143000"/>
          </a:xfrm>
        </p:spPr>
        <p:txBody>
          <a:bodyPr/>
          <a:lstStyle/>
          <a:p>
            <a:r>
              <a:rPr lang="en-US" sz="3200" dirty="0" smtClean="0"/>
              <a:t>Current Situation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sz="4400" dirty="0" smtClean="0"/>
              <a:t>Socioeconomic Goals</a:t>
            </a:r>
          </a:p>
          <a:p>
            <a:r>
              <a:rPr lang="en-US" sz="4400" dirty="0" smtClean="0"/>
              <a:t>Framework for Success</a:t>
            </a:r>
            <a:endParaRPr lang="en-US" sz="4400" dirty="0"/>
          </a:p>
          <a:p>
            <a:r>
              <a:rPr lang="en-US" sz="4400" i="1" dirty="0" smtClean="0"/>
              <a:t>My</a:t>
            </a:r>
            <a:r>
              <a:rPr lang="en-US" sz="4400" dirty="0" smtClean="0"/>
              <a:t>VA Verification Initiative</a:t>
            </a:r>
          </a:p>
          <a:p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</p:txBody>
      </p:sp>
      <p:pic>
        <p:nvPicPr>
          <p:cNvPr id="10" name="Picture 9" descr="https://myva.va.gov/wp-content/uploads/2015/07/MyVA-Default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168" y="3962399"/>
            <a:ext cx="4589463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9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9010" y="152400"/>
            <a:ext cx="8229600" cy="1143000"/>
          </a:xfrm>
        </p:spPr>
        <p:txBody>
          <a:bodyPr/>
          <a:lstStyle/>
          <a:p>
            <a:r>
              <a:rPr lang="en-US" sz="3200" dirty="0" smtClean="0"/>
              <a:t>Small Business </a:t>
            </a:r>
            <a:br>
              <a:rPr lang="en-US" sz="3200" dirty="0" smtClean="0"/>
            </a:br>
            <a:r>
              <a:rPr lang="en-US" sz="3200" dirty="0" smtClean="0"/>
              <a:t>Framework for Success</a:t>
            </a:r>
            <a:endParaRPr lang="en-US" sz="3200" dirty="0"/>
          </a:p>
        </p:txBody>
      </p:sp>
      <p:pic>
        <p:nvPicPr>
          <p:cNvPr id="1026" name="Picture 2" descr="C:\Users\vacoprincm\AppData\Local\Microsoft\Windows\Temporary Internet Files\Content.Outlook\XZ3PZVPF\CycleofSuccess_All20151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980" y="1655944"/>
            <a:ext cx="5142040" cy="520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Connector 1"/>
          <p:cNvSpPr/>
          <p:nvPr/>
        </p:nvSpPr>
        <p:spPr>
          <a:xfrm>
            <a:off x="3886199" y="3533072"/>
            <a:ext cx="1457325" cy="1496128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9010" y="152400"/>
            <a:ext cx="8229600" cy="1143000"/>
          </a:xfrm>
        </p:spPr>
        <p:txBody>
          <a:bodyPr/>
          <a:lstStyle/>
          <a:p>
            <a:r>
              <a:rPr lang="en-US" sz="3200" dirty="0" smtClean="0"/>
              <a:t>Key Initiatives for FY 2016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sz="4400" dirty="0"/>
              <a:t>Awareness: Market Research </a:t>
            </a:r>
            <a:r>
              <a:rPr lang="en-US" sz="4400" dirty="0" smtClean="0"/>
              <a:t>Updates</a:t>
            </a:r>
          </a:p>
          <a:p>
            <a:r>
              <a:rPr lang="en-US" sz="4400" dirty="0" smtClean="0"/>
              <a:t>Access: Direct Access Program Updates</a:t>
            </a:r>
          </a:p>
          <a:p>
            <a:r>
              <a:rPr lang="en-US" sz="4400" dirty="0" smtClean="0"/>
              <a:t>Risk Mitigation: Verification Updates</a:t>
            </a: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1647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9010" y="152400"/>
            <a:ext cx="8229600" cy="1143000"/>
          </a:xfrm>
        </p:spPr>
        <p:txBody>
          <a:bodyPr/>
          <a:lstStyle/>
          <a:p>
            <a:r>
              <a:rPr lang="en-US" sz="3200" dirty="0" smtClean="0"/>
              <a:t>Awareness: </a:t>
            </a:r>
            <a:br>
              <a:rPr lang="en-US" sz="3200" dirty="0" smtClean="0"/>
            </a:br>
            <a:r>
              <a:rPr lang="en-US" sz="3200" dirty="0" smtClean="0"/>
              <a:t>Market Research in FY 2016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sz="4400" dirty="0" smtClean="0"/>
              <a:t>Small Business Intelligence Tool</a:t>
            </a:r>
          </a:p>
          <a:p>
            <a:r>
              <a:rPr lang="en-US" sz="4400" dirty="0" smtClean="0"/>
              <a:t>Linkage to Direct Access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525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9010" y="152400"/>
            <a:ext cx="8229600" cy="1143000"/>
          </a:xfrm>
        </p:spPr>
        <p:txBody>
          <a:bodyPr/>
          <a:lstStyle/>
          <a:p>
            <a:r>
              <a:rPr lang="en-US" sz="3200" dirty="0" smtClean="0"/>
              <a:t> Direct Access Program </a:t>
            </a:r>
            <a:br>
              <a:rPr lang="en-US" sz="3200" dirty="0" smtClean="0"/>
            </a:br>
            <a:r>
              <a:rPr lang="en-US" sz="3200" dirty="0" smtClean="0"/>
              <a:t>(DAP) in FY 2016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sz="4400" dirty="0" smtClean="0"/>
              <a:t>Communities of Interest (COI)</a:t>
            </a:r>
          </a:p>
          <a:p>
            <a:r>
              <a:rPr lang="en-US" sz="4400" dirty="0" smtClean="0"/>
              <a:t>National Veterans Small Business Engagement (NVSBE) 2016</a:t>
            </a:r>
          </a:p>
          <a:p>
            <a:pPr lvl="1"/>
            <a:r>
              <a:rPr lang="en-US" dirty="0" smtClean="0"/>
              <a:t> Minneapolis, MN from Nov 1 – Nov 3</a:t>
            </a:r>
          </a:p>
          <a:p>
            <a:r>
              <a:rPr lang="en-US" sz="4400" dirty="0" smtClean="0"/>
              <a:t>Upcoming DAP Events</a:t>
            </a:r>
          </a:p>
          <a:p>
            <a:pPr lvl="1"/>
            <a:r>
              <a:rPr lang="en-US" dirty="0" smtClean="0">
                <a:hlinkClick r:id="rId4"/>
              </a:rPr>
              <a:t>http://www.va.gov/osdbu/library/events.asp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2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9010" y="152400"/>
            <a:ext cx="8229600" cy="1143000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Risk Mitigation: </a:t>
            </a:r>
            <a:br>
              <a:rPr lang="en-US" sz="3200" dirty="0" smtClean="0"/>
            </a:br>
            <a:r>
              <a:rPr lang="en-US" sz="3200" dirty="0" smtClean="0"/>
              <a:t>Verification Transformation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39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400" dirty="0" smtClean="0">
                <a:solidFill>
                  <a:srgbClr val="000000"/>
                </a:solidFill>
                <a:latin typeface="Calibri" pitchFamily="34" charset="0"/>
              </a:rPr>
              <a:t>Faster, Better, Cheaper</a:t>
            </a:r>
          </a:p>
          <a:p>
            <a:pPr eaLnBrk="1" hangingPunct="1">
              <a:defRPr/>
            </a:pPr>
            <a:r>
              <a:rPr lang="en-US" altLang="en-US" sz="4400" dirty="0" smtClean="0">
                <a:solidFill>
                  <a:srgbClr val="000000"/>
                </a:solidFill>
                <a:latin typeface="Calibri" pitchFamily="34" charset="0"/>
              </a:rPr>
              <a:t>Pre-qualification Assessment</a:t>
            </a:r>
          </a:p>
          <a:p>
            <a:pPr eaLnBrk="1" hangingPunct="1">
              <a:defRPr/>
            </a:pPr>
            <a:r>
              <a:rPr lang="en-US" altLang="en-US" sz="4400" dirty="0" smtClean="0">
                <a:solidFill>
                  <a:srgbClr val="000000"/>
                </a:solidFill>
                <a:latin typeface="Calibri" pitchFamily="34" charset="0"/>
              </a:rPr>
              <a:t>Case Management Teams</a:t>
            </a:r>
          </a:p>
          <a:p>
            <a:pPr eaLnBrk="1" hangingPunct="1">
              <a:defRPr/>
            </a:pPr>
            <a:r>
              <a:rPr lang="en-US" altLang="en-US" sz="4400" dirty="0" smtClean="0">
                <a:solidFill>
                  <a:srgbClr val="000000"/>
                </a:solidFill>
                <a:latin typeface="Calibri" pitchFamily="34" charset="0"/>
              </a:rPr>
              <a:t>Pre-Determination Findings</a:t>
            </a:r>
            <a:endParaRPr lang="en-US" altLang="en-US" sz="4400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b="1" u="sng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31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9010" y="152400"/>
            <a:ext cx="8229600" cy="1143000"/>
          </a:xfrm>
        </p:spPr>
        <p:txBody>
          <a:bodyPr/>
          <a:lstStyle/>
          <a:p>
            <a:r>
              <a:rPr lang="en-US" sz="3200" dirty="0" smtClean="0"/>
              <a:t>Risk Mitigation: Verification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39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itchFamily="34" charset="0"/>
              </a:rPr>
              <a:t>Check Vendor Information Pages (VIP)</a:t>
            </a:r>
          </a:p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itchFamily="34" charset="0"/>
              </a:rPr>
              <a:t>Rigorous Standards</a:t>
            </a:r>
          </a:p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itchFamily="34" charset="0"/>
              </a:rPr>
              <a:t>Extensive Audit Programs</a:t>
            </a:r>
          </a:p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itchFamily="34" charset="0"/>
              </a:rPr>
              <a:t>Response to Fraud Allegations</a:t>
            </a:r>
          </a:p>
        </p:txBody>
      </p:sp>
    </p:spTree>
    <p:extLst>
      <p:ext uri="{BB962C8B-B14F-4D97-AF65-F5344CB8AC3E}">
        <p14:creationId xmlns:p14="http://schemas.microsoft.com/office/powerpoint/2010/main" val="32163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5833</TotalTime>
  <Words>133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Advanced Planning  Briefing to Industry (APBI) Strategic Acquisition Center    </vt:lpstr>
      <vt:lpstr>Current Situation</vt:lpstr>
      <vt:lpstr>Small Business  Framework for Success</vt:lpstr>
      <vt:lpstr>Key Initiatives for FY 2016</vt:lpstr>
      <vt:lpstr>Awareness:  Market Research in FY 2016</vt:lpstr>
      <vt:lpstr> Direct Access Program  (DAP) in FY 2016</vt:lpstr>
      <vt:lpstr> Risk Mitigation:  Verification Transformation  </vt:lpstr>
      <vt:lpstr>Risk Mitigation: Verification 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Department of Veterans Affairs</cp:lastModifiedBy>
  <cp:revision>620</cp:revision>
  <cp:lastPrinted>2015-12-08T22:06:04Z</cp:lastPrinted>
  <dcterms:created xsi:type="dcterms:W3CDTF">2009-09-28T17:46:17Z</dcterms:created>
  <dcterms:modified xsi:type="dcterms:W3CDTF">2015-12-09T13:27:56Z</dcterms:modified>
</cp:coreProperties>
</file>