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1"/>
  </p:notesMasterIdLst>
  <p:handoutMasterIdLst>
    <p:handoutMasterId r:id="rId32"/>
  </p:handoutMasterIdLst>
  <p:sldIdLst>
    <p:sldId id="265" r:id="rId2"/>
    <p:sldId id="299" r:id="rId3"/>
    <p:sldId id="300" r:id="rId4"/>
    <p:sldId id="301" r:id="rId5"/>
    <p:sldId id="268" r:id="rId6"/>
    <p:sldId id="295" r:id="rId7"/>
    <p:sldId id="269" r:id="rId8"/>
    <p:sldId id="278" r:id="rId9"/>
    <p:sldId id="279" r:id="rId10"/>
    <p:sldId id="284" r:id="rId11"/>
    <p:sldId id="296" r:id="rId12"/>
    <p:sldId id="297" r:id="rId13"/>
    <p:sldId id="285" r:id="rId14"/>
    <p:sldId id="310" r:id="rId15"/>
    <p:sldId id="311" r:id="rId16"/>
    <p:sldId id="312" r:id="rId17"/>
    <p:sldId id="266" r:id="rId18"/>
    <p:sldId id="318" r:id="rId19"/>
    <p:sldId id="256" r:id="rId20"/>
    <p:sldId id="316" r:id="rId21"/>
    <p:sldId id="317" r:id="rId22"/>
    <p:sldId id="319" r:id="rId23"/>
    <p:sldId id="304" r:id="rId24"/>
    <p:sldId id="305" r:id="rId25"/>
    <p:sldId id="281" r:id="rId26"/>
    <p:sldId id="303" r:id="rId27"/>
    <p:sldId id="322" r:id="rId28"/>
    <p:sldId id="263" r:id="rId29"/>
    <p:sldId id="32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493"/>
    <a:srgbClr val="898989"/>
    <a:srgbClr val="1F1F1F"/>
    <a:srgbClr val="1F5439"/>
    <a:srgbClr val="175594"/>
    <a:srgbClr val="102E50"/>
    <a:srgbClr val="FDB7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672" autoAdjust="0"/>
    <p:restoredTop sz="93535" autoAdjust="0"/>
  </p:normalViewPr>
  <p:slideViewPr>
    <p:cSldViewPr snapToGrid="0" snapToObjects="1">
      <p:cViewPr varScale="1">
        <p:scale>
          <a:sx n="62" d="100"/>
          <a:sy n="62" d="100"/>
        </p:scale>
        <p:origin x="1884" y="60"/>
      </p:cViewPr>
      <p:guideLst/>
    </p:cSldViewPr>
  </p:slideViewPr>
  <p:outlineViewPr>
    <p:cViewPr>
      <p:scale>
        <a:sx n="33" d="100"/>
        <a:sy n="33" d="100"/>
      </p:scale>
      <p:origin x="0" y="-62872"/>
    </p:cViewPr>
  </p:outlineViewPr>
  <p:notesTextViewPr>
    <p:cViewPr>
      <p:scale>
        <a:sx n="1" d="1"/>
        <a:sy n="1" d="1"/>
      </p:scale>
      <p:origin x="0" y="0"/>
    </p:cViewPr>
  </p:notesTextViewPr>
  <p:sorterViewPr>
    <p:cViewPr>
      <p:scale>
        <a:sx n="160" d="100"/>
        <a:sy n="160" d="100"/>
      </p:scale>
      <p:origin x="0" y="-25764"/>
    </p:cViewPr>
  </p:sorterViewPr>
  <p:notesViewPr>
    <p:cSldViewPr snapToGrid="0" snapToObjects="1" showGuides="1">
      <p:cViewPr varScale="1">
        <p:scale>
          <a:sx n="55" d="100"/>
          <a:sy n="55" d="100"/>
        </p:scale>
        <p:origin x="28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4EA599-9803-B04C-B3FB-2B0E7F023161}" type="datetimeFigureOut">
              <a:rPr lang="en-US" smtClean="0"/>
              <a:t>3/27/2019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1DA192-9301-2E4C-82C0-B2B1A3F60873}" type="slidenum">
              <a:rPr lang="en-US" smtClean="0"/>
              <a:t>‹#›</a:t>
            </a:fld>
            <a:endParaRPr lang="en-US" dirty="0"/>
          </a:p>
        </p:txBody>
      </p:sp>
    </p:spTree>
    <p:extLst>
      <p:ext uri="{BB962C8B-B14F-4D97-AF65-F5344CB8AC3E}">
        <p14:creationId xmlns:p14="http://schemas.microsoft.com/office/powerpoint/2010/main" val="1662519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FAF83-101F-2B48-87AB-16089F66384F}" type="datetimeFigureOut">
              <a:rPr lang="en-US" smtClean="0"/>
              <a:t>3/27/2019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1FA43-6C0E-6047-B106-ADAB81A86D51}" type="slidenum">
              <a:rPr lang="en-US" smtClean="0"/>
              <a:t>‹#›</a:t>
            </a:fld>
            <a:endParaRPr lang="en-US" dirty="0"/>
          </a:p>
        </p:txBody>
      </p:sp>
    </p:spTree>
    <p:extLst>
      <p:ext uri="{BB962C8B-B14F-4D97-AF65-F5344CB8AC3E}">
        <p14:creationId xmlns:p14="http://schemas.microsoft.com/office/powerpoint/2010/main" val="511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1</a:t>
            </a:fld>
            <a:endParaRPr lang="en-US" dirty="0"/>
          </a:p>
        </p:txBody>
      </p:sp>
    </p:spTree>
    <p:extLst>
      <p:ext uri="{BB962C8B-B14F-4D97-AF65-F5344CB8AC3E}">
        <p14:creationId xmlns:p14="http://schemas.microsoft.com/office/powerpoint/2010/main" val="3244992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10</a:t>
            </a:fld>
            <a:endParaRPr lang="en-US" dirty="0"/>
          </a:p>
        </p:txBody>
      </p:sp>
    </p:spTree>
    <p:extLst>
      <p:ext uri="{BB962C8B-B14F-4D97-AF65-F5344CB8AC3E}">
        <p14:creationId xmlns:p14="http://schemas.microsoft.com/office/powerpoint/2010/main" val="482521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11</a:t>
            </a:fld>
            <a:endParaRPr lang="en-US" dirty="0"/>
          </a:p>
        </p:txBody>
      </p:sp>
    </p:spTree>
    <p:extLst>
      <p:ext uri="{BB962C8B-B14F-4D97-AF65-F5344CB8AC3E}">
        <p14:creationId xmlns:p14="http://schemas.microsoft.com/office/powerpoint/2010/main" val="535374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12</a:t>
            </a:fld>
            <a:endParaRPr lang="en-US" dirty="0"/>
          </a:p>
        </p:txBody>
      </p:sp>
    </p:spTree>
    <p:extLst>
      <p:ext uri="{BB962C8B-B14F-4D97-AF65-F5344CB8AC3E}">
        <p14:creationId xmlns:p14="http://schemas.microsoft.com/office/powerpoint/2010/main" val="4270351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13</a:t>
            </a:fld>
            <a:endParaRPr lang="en-US" dirty="0"/>
          </a:p>
        </p:txBody>
      </p:sp>
    </p:spTree>
    <p:extLst>
      <p:ext uri="{BB962C8B-B14F-4D97-AF65-F5344CB8AC3E}">
        <p14:creationId xmlns:p14="http://schemas.microsoft.com/office/powerpoint/2010/main" val="1260890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14</a:t>
            </a:fld>
            <a:endParaRPr lang="en-US" dirty="0"/>
          </a:p>
        </p:txBody>
      </p:sp>
    </p:spTree>
    <p:extLst>
      <p:ext uri="{BB962C8B-B14F-4D97-AF65-F5344CB8AC3E}">
        <p14:creationId xmlns:p14="http://schemas.microsoft.com/office/powerpoint/2010/main" val="897995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15</a:t>
            </a:fld>
            <a:endParaRPr lang="en-US" dirty="0"/>
          </a:p>
        </p:txBody>
      </p:sp>
    </p:spTree>
    <p:extLst>
      <p:ext uri="{BB962C8B-B14F-4D97-AF65-F5344CB8AC3E}">
        <p14:creationId xmlns:p14="http://schemas.microsoft.com/office/powerpoint/2010/main" val="1043928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16</a:t>
            </a:fld>
            <a:endParaRPr lang="en-US" dirty="0"/>
          </a:p>
        </p:txBody>
      </p:sp>
    </p:spTree>
    <p:extLst>
      <p:ext uri="{BB962C8B-B14F-4D97-AF65-F5344CB8AC3E}">
        <p14:creationId xmlns:p14="http://schemas.microsoft.com/office/powerpoint/2010/main" val="3256586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1FA43-6C0E-6047-B106-ADAB81A86D51}" type="slidenum">
              <a:rPr lang="en-US" smtClean="0"/>
              <a:t>17</a:t>
            </a:fld>
            <a:endParaRPr lang="en-US" dirty="0"/>
          </a:p>
        </p:txBody>
      </p:sp>
    </p:spTree>
    <p:extLst>
      <p:ext uri="{BB962C8B-B14F-4D97-AF65-F5344CB8AC3E}">
        <p14:creationId xmlns:p14="http://schemas.microsoft.com/office/powerpoint/2010/main" val="2636835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18</a:t>
            </a:fld>
            <a:endParaRPr lang="en-US" dirty="0"/>
          </a:p>
        </p:txBody>
      </p:sp>
    </p:spTree>
    <p:extLst>
      <p:ext uri="{BB962C8B-B14F-4D97-AF65-F5344CB8AC3E}">
        <p14:creationId xmlns:p14="http://schemas.microsoft.com/office/powerpoint/2010/main" val="2037435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19</a:t>
            </a:fld>
            <a:endParaRPr lang="en-US" dirty="0"/>
          </a:p>
        </p:txBody>
      </p:sp>
    </p:spTree>
    <p:extLst>
      <p:ext uri="{BB962C8B-B14F-4D97-AF65-F5344CB8AC3E}">
        <p14:creationId xmlns:p14="http://schemas.microsoft.com/office/powerpoint/2010/main" val="288956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2</a:t>
            </a:fld>
            <a:endParaRPr lang="en-US" dirty="0"/>
          </a:p>
        </p:txBody>
      </p:sp>
    </p:spTree>
    <p:extLst>
      <p:ext uri="{BB962C8B-B14F-4D97-AF65-F5344CB8AC3E}">
        <p14:creationId xmlns:p14="http://schemas.microsoft.com/office/powerpoint/2010/main" val="2867905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1FA43-6C0E-6047-B106-ADAB81A86D51}" type="slidenum">
              <a:rPr lang="en-US" smtClean="0"/>
              <a:t>20</a:t>
            </a:fld>
            <a:endParaRPr lang="en-US" dirty="0"/>
          </a:p>
        </p:txBody>
      </p:sp>
    </p:spTree>
    <p:extLst>
      <p:ext uri="{BB962C8B-B14F-4D97-AF65-F5344CB8AC3E}">
        <p14:creationId xmlns:p14="http://schemas.microsoft.com/office/powerpoint/2010/main" val="4198549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1FA43-6C0E-6047-B106-ADAB81A86D51}" type="slidenum">
              <a:rPr lang="en-US" smtClean="0"/>
              <a:t>21</a:t>
            </a:fld>
            <a:endParaRPr lang="en-US" dirty="0"/>
          </a:p>
        </p:txBody>
      </p:sp>
    </p:spTree>
    <p:extLst>
      <p:ext uri="{BB962C8B-B14F-4D97-AF65-F5344CB8AC3E}">
        <p14:creationId xmlns:p14="http://schemas.microsoft.com/office/powerpoint/2010/main" val="4186443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22</a:t>
            </a:fld>
            <a:endParaRPr lang="en-US" dirty="0"/>
          </a:p>
        </p:txBody>
      </p:sp>
    </p:spTree>
    <p:extLst>
      <p:ext uri="{BB962C8B-B14F-4D97-AF65-F5344CB8AC3E}">
        <p14:creationId xmlns:p14="http://schemas.microsoft.com/office/powerpoint/2010/main" val="4294292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25</a:t>
            </a:fld>
            <a:endParaRPr lang="en-US" dirty="0"/>
          </a:p>
        </p:txBody>
      </p:sp>
    </p:spTree>
    <p:extLst>
      <p:ext uri="{BB962C8B-B14F-4D97-AF65-F5344CB8AC3E}">
        <p14:creationId xmlns:p14="http://schemas.microsoft.com/office/powerpoint/2010/main" val="1059965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1FA43-6C0E-6047-B106-ADAB81A86D51}" type="slidenum">
              <a:rPr lang="en-US" smtClean="0"/>
              <a:t>27</a:t>
            </a:fld>
            <a:endParaRPr lang="en-US" dirty="0"/>
          </a:p>
        </p:txBody>
      </p:sp>
    </p:spTree>
    <p:extLst>
      <p:ext uri="{BB962C8B-B14F-4D97-AF65-F5344CB8AC3E}">
        <p14:creationId xmlns:p14="http://schemas.microsoft.com/office/powerpoint/2010/main" val="2768758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3</a:t>
            </a:fld>
            <a:endParaRPr lang="en-US" dirty="0"/>
          </a:p>
        </p:txBody>
      </p:sp>
    </p:spTree>
    <p:extLst>
      <p:ext uri="{BB962C8B-B14F-4D97-AF65-F5344CB8AC3E}">
        <p14:creationId xmlns:p14="http://schemas.microsoft.com/office/powerpoint/2010/main" val="613367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4</a:t>
            </a:fld>
            <a:endParaRPr lang="en-US" dirty="0"/>
          </a:p>
        </p:txBody>
      </p:sp>
    </p:spTree>
    <p:extLst>
      <p:ext uri="{BB962C8B-B14F-4D97-AF65-F5344CB8AC3E}">
        <p14:creationId xmlns:p14="http://schemas.microsoft.com/office/powerpoint/2010/main" val="3653315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5</a:t>
            </a:fld>
            <a:endParaRPr lang="en-US" dirty="0"/>
          </a:p>
        </p:txBody>
      </p:sp>
    </p:spTree>
    <p:extLst>
      <p:ext uri="{BB962C8B-B14F-4D97-AF65-F5344CB8AC3E}">
        <p14:creationId xmlns:p14="http://schemas.microsoft.com/office/powerpoint/2010/main" val="1222847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6</a:t>
            </a:fld>
            <a:endParaRPr lang="en-US" dirty="0"/>
          </a:p>
        </p:txBody>
      </p:sp>
    </p:spTree>
    <p:extLst>
      <p:ext uri="{BB962C8B-B14F-4D97-AF65-F5344CB8AC3E}">
        <p14:creationId xmlns:p14="http://schemas.microsoft.com/office/powerpoint/2010/main" val="88700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7</a:t>
            </a:fld>
            <a:endParaRPr lang="en-US" dirty="0"/>
          </a:p>
        </p:txBody>
      </p:sp>
    </p:spTree>
    <p:extLst>
      <p:ext uri="{BB962C8B-B14F-4D97-AF65-F5344CB8AC3E}">
        <p14:creationId xmlns:p14="http://schemas.microsoft.com/office/powerpoint/2010/main" val="1741175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8</a:t>
            </a:fld>
            <a:endParaRPr lang="en-US" dirty="0"/>
          </a:p>
        </p:txBody>
      </p:sp>
    </p:spTree>
    <p:extLst>
      <p:ext uri="{BB962C8B-B14F-4D97-AF65-F5344CB8AC3E}">
        <p14:creationId xmlns:p14="http://schemas.microsoft.com/office/powerpoint/2010/main" val="2299383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9</a:t>
            </a:fld>
            <a:endParaRPr lang="en-US" dirty="0"/>
          </a:p>
        </p:txBody>
      </p:sp>
    </p:spTree>
    <p:extLst>
      <p:ext uri="{BB962C8B-B14F-4D97-AF65-F5344CB8AC3E}">
        <p14:creationId xmlns:p14="http://schemas.microsoft.com/office/powerpoint/2010/main" val="3890978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3" name="Background">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10" name="VA Logo" descr="Logo and seal for U.S. Department of Veterans Affairs, Office of Information and Technology"/>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84082" y="5535883"/>
            <a:ext cx="3370217" cy="786384"/>
          </a:xfrm>
          <a:prstGeom prst="rect">
            <a:avLst/>
          </a:prstGeom>
        </p:spPr>
      </p:pic>
      <p:sp>
        <p:nvSpPr>
          <p:cNvPr id="16" name="Presentation Title"/>
          <p:cNvSpPr>
            <a:spLocks noGrp="1"/>
          </p:cNvSpPr>
          <p:nvPr>
            <p:ph type="title" hasCustomPrompt="1"/>
          </p:nvPr>
        </p:nvSpPr>
        <p:spPr>
          <a:xfrm>
            <a:off x="3291840" y="1942495"/>
            <a:ext cx="4355045" cy="858806"/>
          </a:xfrm>
        </p:spPr>
        <p:txBody>
          <a:bodyPr anchor="t">
            <a:noAutofit/>
          </a:bodyPr>
          <a:lstStyle>
            <a:lvl1pPr>
              <a:defRPr sz="3000" cap="all" baseline="0">
                <a:solidFill>
                  <a:srgbClr val="175594"/>
                </a:solidFill>
              </a:defRPr>
            </a:lvl1pPr>
          </a:lstStyle>
          <a:p>
            <a:r>
              <a:rPr lang="en-US" dirty="0"/>
              <a:t>Presentation Title</a:t>
            </a:r>
          </a:p>
        </p:txBody>
      </p:sp>
      <p:sp>
        <p:nvSpPr>
          <p:cNvPr id="7" name="Name of Presenter"/>
          <p:cNvSpPr>
            <a:spLocks noGrp="1"/>
          </p:cNvSpPr>
          <p:nvPr>
            <p:ph type="body" sz="quarter" idx="10" hasCustomPrompt="1"/>
          </p:nvPr>
        </p:nvSpPr>
        <p:spPr>
          <a:xfrm>
            <a:off x="3292475" y="2842370"/>
            <a:ext cx="4354513" cy="365760"/>
          </a:xfrm>
        </p:spPr>
        <p:txBody>
          <a:bodyPr anchor="t">
            <a:noAutofit/>
          </a:bodyPr>
          <a:lstStyle>
            <a:lvl1pPr marL="0" indent="0">
              <a:buNone/>
              <a:defRPr sz="2200" b="1"/>
            </a:lvl1pPr>
            <a:lvl2pPr marL="457200" indent="0">
              <a:buNone/>
              <a:defRPr/>
            </a:lvl2pPr>
            <a:lvl3pPr marL="914400" indent="0">
              <a:buNone/>
              <a:defRPr/>
            </a:lvl3pPr>
            <a:lvl4pPr marL="1371600" indent="0">
              <a:buNone/>
              <a:defRPr/>
            </a:lvl4pPr>
            <a:lvl5pPr marL="1828800" indent="0">
              <a:buNone/>
              <a:defRPr/>
            </a:lvl5pPr>
          </a:lstStyle>
          <a:p>
            <a:pPr lvl="0"/>
            <a:r>
              <a:rPr lang="en-US" dirty="0"/>
              <a:t>Name of Presenter</a:t>
            </a:r>
          </a:p>
        </p:txBody>
      </p:sp>
      <p:sp>
        <p:nvSpPr>
          <p:cNvPr id="18" name="Title of Presenter"/>
          <p:cNvSpPr>
            <a:spLocks noGrp="1"/>
          </p:cNvSpPr>
          <p:nvPr>
            <p:ph type="body" sz="quarter" idx="11" hasCustomPrompt="1"/>
          </p:nvPr>
        </p:nvSpPr>
        <p:spPr>
          <a:xfrm>
            <a:off x="3292475" y="3242960"/>
            <a:ext cx="4354410" cy="365760"/>
          </a:xfrm>
        </p:spPr>
        <p:txBody>
          <a:bodyPr anchor="t">
            <a:noAutofit/>
          </a:bodyPr>
          <a:lstStyle>
            <a:lvl1pPr marL="0" indent="0">
              <a:buNone/>
              <a:defRPr lang="en-US" sz="2000" i="1" kern="1200" baseline="0" dirty="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Title of Presenter</a:t>
            </a:r>
          </a:p>
        </p:txBody>
      </p:sp>
      <p:sp>
        <p:nvSpPr>
          <p:cNvPr id="22" name="Presenter's Organization"/>
          <p:cNvSpPr>
            <a:spLocks noGrp="1"/>
          </p:cNvSpPr>
          <p:nvPr>
            <p:ph type="body" sz="quarter" idx="12" hasCustomPrompt="1"/>
          </p:nvPr>
        </p:nvSpPr>
        <p:spPr>
          <a:xfrm>
            <a:off x="3292475" y="3633715"/>
            <a:ext cx="4354513" cy="368140"/>
          </a:xfrm>
        </p:spPr>
        <p:txBody>
          <a:bodyPr anchor="t">
            <a:noAutofit/>
          </a:bodyPr>
          <a:lstStyle>
            <a:lvl1pPr marL="0" indent="0">
              <a:buNone/>
              <a:defRPr lang="en-US" sz="2000" kern="1200" baseline="0" dirty="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Presenter’s Organization</a:t>
            </a:r>
          </a:p>
        </p:txBody>
      </p:sp>
      <p:sp>
        <p:nvSpPr>
          <p:cNvPr id="27" name="Audience Name"/>
          <p:cNvSpPr>
            <a:spLocks noGrp="1"/>
          </p:cNvSpPr>
          <p:nvPr>
            <p:ph type="body" sz="quarter" idx="13" hasCustomPrompt="1"/>
          </p:nvPr>
        </p:nvSpPr>
        <p:spPr>
          <a:xfrm>
            <a:off x="3292475" y="4287713"/>
            <a:ext cx="2980944" cy="246888"/>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kern="1200" baseline="0" dirty="0" smtClean="0">
                <a:solidFill>
                  <a:srgbClr val="175594"/>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Audience Name</a:t>
            </a:r>
          </a:p>
        </p:txBody>
      </p:sp>
      <p:sp>
        <p:nvSpPr>
          <p:cNvPr id="29" name="Month Day, YYYY"/>
          <p:cNvSpPr>
            <a:spLocks noGrp="1"/>
          </p:cNvSpPr>
          <p:nvPr>
            <p:ph type="body" sz="quarter" idx="14" hasCustomPrompt="1"/>
          </p:nvPr>
        </p:nvSpPr>
        <p:spPr>
          <a:xfrm>
            <a:off x="3292475" y="4572313"/>
            <a:ext cx="2989263" cy="265176"/>
          </a:xfrm>
        </p:spPr>
        <p:txBody>
          <a:bodyPr>
            <a:noAutofit/>
          </a:bodyPr>
          <a:lstStyle>
            <a:lvl1pPr marL="0" indent="0">
              <a:buNone/>
              <a:defRPr lang="en-US" sz="1600" kern="1200" baseline="0" dirty="0" smtClean="0">
                <a:solidFill>
                  <a:srgbClr val="175594"/>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pPr>
            <a:r>
              <a:rPr lang="en-US" dirty="0"/>
              <a:t>Month Day, YYYY</a:t>
            </a:r>
          </a:p>
        </p:txBody>
      </p:sp>
      <p:sp>
        <p:nvSpPr>
          <p:cNvPr id="4" name="Text Placeholder 3">
            <a:extLst>
              <a:ext uri="{FF2B5EF4-FFF2-40B4-BE49-F238E27FC236}">
                <a16:creationId xmlns:a16="http://schemas.microsoft.com/office/drawing/2014/main" id="{2656306B-1049-3E4E-BC76-BE32A56B3E55}"/>
              </a:ext>
            </a:extLst>
          </p:cNvPr>
          <p:cNvSpPr>
            <a:spLocks noGrp="1"/>
          </p:cNvSpPr>
          <p:nvPr>
            <p:ph type="body" sz="quarter" idx="15"/>
          </p:nvPr>
        </p:nvSpPr>
        <p:spPr>
          <a:xfrm>
            <a:off x="3292475" y="4976061"/>
            <a:ext cx="2495550" cy="200247"/>
          </a:xfrm>
        </p:spPr>
        <p:txBody>
          <a:bodyPr anchor="ctr"/>
          <a:lstStyle>
            <a:lvl1pPr marL="0" indent="0">
              <a:buNone/>
              <a:defRPr sz="1200">
                <a:solidFill>
                  <a:srgbClr val="898989"/>
                </a:solidFill>
              </a:defRPr>
            </a:lvl1pPr>
          </a:lstStyle>
          <a:p>
            <a:pPr lvl="0"/>
            <a:endParaRPr lang="en-US" dirty="0"/>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Icons and Content">
    <p:spTree>
      <p:nvGrpSpPr>
        <p:cNvPr id="1" name=""/>
        <p:cNvGrpSpPr/>
        <p:nvPr/>
      </p:nvGrpSpPr>
      <p:grpSpPr>
        <a:xfrm>
          <a:off x="0" y="0"/>
          <a:ext cx="0" cy="0"/>
          <a:chOff x="0" y="0"/>
          <a:chExt cx="0" cy="0"/>
        </a:xfrm>
      </p:grpSpPr>
      <p:sp>
        <p:nvSpPr>
          <p:cNvPr id="2" name="Slide Title"/>
          <p:cNvSpPr>
            <a:spLocks noGrp="1"/>
          </p:cNvSpPr>
          <p:nvPr>
            <p:ph type="title" hasCustomPrompt="1"/>
          </p:nvPr>
        </p:nvSpPr>
        <p:spPr>
          <a:xfrm>
            <a:off x="630935" y="378460"/>
            <a:ext cx="7891272" cy="685800"/>
          </a:xfrm>
        </p:spPr>
        <p:txBody>
          <a:bodyPr>
            <a:noAutofit/>
          </a:bodyPr>
          <a:lstStyle>
            <a:lvl1pPr>
              <a:defRPr baseline="0">
                <a:solidFill>
                  <a:srgbClr val="1F1F1F"/>
                </a:solidFill>
              </a:defRPr>
            </a:lvl1pPr>
          </a:lstStyle>
          <a:p>
            <a:r>
              <a:rPr lang="en-US" dirty="0"/>
              <a:t>Insert Title, 28pt Calibri Bold (Color: RGB 33, 33, 33)</a:t>
            </a:r>
          </a:p>
        </p:txBody>
      </p:sp>
      <p:sp>
        <p:nvSpPr>
          <p:cNvPr id="10" name="Content Placeholder">
            <a:extLst>
              <a:ext uri="{FF2B5EF4-FFF2-40B4-BE49-F238E27FC236}">
                <a16:creationId xmlns:a16="http://schemas.microsoft.com/office/drawing/2014/main" id="{39CEC73F-36E5-8E46-8EF7-01F3DF2A364C}"/>
              </a:ext>
            </a:extLst>
          </p:cNvPr>
          <p:cNvSpPr>
            <a:spLocks noGrp="1"/>
          </p:cNvSpPr>
          <p:nvPr>
            <p:ph idx="14" hasCustomPrompt="1"/>
          </p:nvPr>
        </p:nvSpPr>
        <p:spPr>
          <a:xfrm>
            <a:off x="630935" y="1353312"/>
            <a:ext cx="914400" cy="914400"/>
          </a:xfrm>
        </p:spPr>
        <p:txBody>
          <a:bodyPr>
            <a:noAutofit/>
          </a:bodyPr>
          <a:lstStyle>
            <a:lvl1pPr marL="0" indent="0">
              <a:buNone/>
              <a:defRPr sz="1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Insert Icon</a:t>
            </a:r>
          </a:p>
        </p:txBody>
      </p:sp>
      <p:sp>
        <p:nvSpPr>
          <p:cNvPr id="3" name="Content Placeholder"/>
          <p:cNvSpPr>
            <a:spLocks noGrp="1"/>
          </p:cNvSpPr>
          <p:nvPr>
            <p:ph idx="1" hasCustomPrompt="1"/>
          </p:nvPr>
        </p:nvSpPr>
        <p:spPr>
          <a:xfrm>
            <a:off x="1713053" y="1353312"/>
            <a:ext cx="6654547" cy="914400"/>
          </a:xfrm>
        </p:spPr>
        <p:txBody>
          <a:bodyPr>
            <a:noAutofit/>
          </a:bodyPr>
          <a:lstStyle>
            <a:lvl1pPr marL="0" indent="0">
              <a:buNone/>
              <a:defRPr sz="2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Insert Text</a:t>
            </a:r>
          </a:p>
        </p:txBody>
      </p:sp>
      <p:sp>
        <p:nvSpPr>
          <p:cNvPr id="12" name="Content Placeholder">
            <a:extLst>
              <a:ext uri="{FF2B5EF4-FFF2-40B4-BE49-F238E27FC236}">
                <a16:creationId xmlns:a16="http://schemas.microsoft.com/office/drawing/2014/main" id="{79B2D1AD-AF19-C14C-B256-C88B57D21E19}"/>
              </a:ext>
            </a:extLst>
          </p:cNvPr>
          <p:cNvSpPr>
            <a:spLocks noGrp="1"/>
          </p:cNvSpPr>
          <p:nvPr>
            <p:ph idx="16" hasCustomPrompt="1"/>
          </p:nvPr>
        </p:nvSpPr>
        <p:spPr>
          <a:xfrm>
            <a:off x="630935" y="2455807"/>
            <a:ext cx="914400" cy="914400"/>
          </a:xfrm>
        </p:spPr>
        <p:txBody>
          <a:bodyPr>
            <a:noAutofit/>
          </a:bodyPr>
          <a:lstStyle>
            <a:lvl1pPr marL="0" indent="0">
              <a:buNone/>
              <a:defRPr sz="1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Insert Icon</a:t>
            </a:r>
          </a:p>
        </p:txBody>
      </p:sp>
      <p:sp>
        <p:nvSpPr>
          <p:cNvPr id="11" name="Content Placeholder">
            <a:extLst>
              <a:ext uri="{FF2B5EF4-FFF2-40B4-BE49-F238E27FC236}">
                <a16:creationId xmlns:a16="http://schemas.microsoft.com/office/drawing/2014/main" id="{FE8DA315-3D43-3C41-824D-CB2734BB4475}"/>
              </a:ext>
            </a:extLst>
          </p:cNvPr>
          <p:cNvSpPr>
            <a:spLocks noGrp="1"/>
          </p:cNvSpPr>
          <p:nvPr>
            <p:ph idx="15" hasCustomPrompt="1"/>
          </p:nvPr>
        </p:nvSpPr>
        <p:spPr>
          <a:xfrm>
            <a:off x="1713053" y="2455807"/>
            <a:ext cx="6654547" cy="9144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Text</a:t>
            </a:r>
          </a:p>
        </p:txBody>
      </p:sp>
      <p:sp>
        <p:nvSpPr>
          <p:cNvPr id="14" name="Content Placeholder">
            <a:extLst>
              <a:ext uri="{FF2B5EF4-FFF2-40B4-BE49-F238E27FC236}">
                <a16:creationId xmlns:a16="http://schemas.microsoft.com/office/drawing/2014/main" id="{88DC405D-C4DC-D849-A395-8E2E256E1403}"/>
              </a:ext>
            </a:extLst>
          </p:cNvPr>
          <p:cNvSpPr>
            <a:spLocks noGrp="1"/>
          </p:cNvSpPr>
          <p:nvPr>
            <p:ph idx="18" hasCustomPrompt="1"/>
          </p:nvPr>
        </p:nvSpPr>
        <p:spPr>
          <a:xfrm>
            <a:off x="630935" y="3558302"/>
            <a:ext cx="914400" cy="914400"/>
          </a:xfrm>
        </p:spPr>
        <p:txBody>
          <a:bodyPr>
            <a:noAutofit/>
          </a:bodyPr>
          <a:lstStyle>
            <a:lvl1pPr marL="0" indent="0">
              <a:buNone/>
              <a:defRPr sz="1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Insert Icon</a:t>
            </a:r>
          </a:p>
        </p:txBody>
      </p:sp>
      <p:sp>
        <p:nvSpPr>
          <p:cNvPr id="13" name="Content Placeholder">
            <a:extLst>
              <a:ext uri="{FF2B5EF4-FFF2-40B4-BE49-F238E27FC236}">
                <a16:creationId xmlns:a16="http://schemas.microsoft.com/office/drawing/2014/main" id="{0BF63B32-88B8-E140-8668-B4FEDAA4EC3A}"/>
              </a:ext>
            </a:extLst>
          </p:cNvPr>
          <p:cNvSpPr>
            <a:spLocks noGrp="1"/>
          </p:cNvSpPr>
          <p:nvPr>
            <p:ph idx="17" hasCustomPrompt="1"/>
          </p:nvPr>
        </p:nvSpPr>
        <p:spPr>
          <a:xfrm>
            <a:off x="1713053" y="3558302"/>
            <a:ext cx="6654547" cy="9144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Text</a:t>
            </a:r>
          </a:p>
        </p:txBody>
      </p:sp>
      <p:sp>
        <p:nvSpPr>
          <p:cNvPr id="16" name="Content Placeholder">
            <a:extLst>
              <a:ext uri="{FF2B5EF4-FFF2-40B4-BE49-F238E27FC236}">
                <a16:creationId xmlns:a16="http://schemas.microsoft.com/office/drawing/2014/main" id="{E7B78052-CCFE-444F-ACBC-8627722841EC}"/>
              </a:ext>
            </a:extLst>
          </p:cNvPr>
          <p:cNvSpPr>
            <a:spLocks noGrp="1"/>
          </p:cNvSpPr>
          <p:nvPr>
            <p:ph idx="20" hasCustomPrompt="1"/>
          </p:nvPr>
        </p:nvSpPr>
        <p:spPr>
          <a:xfrm>
            <a:off x="630935" y="4660797"/>
            <a:ext cx="914400" cy="914400"/>
          </a:xfrm>
        </p:spPr>
        <p:txBody>
          <a:bodyPr>
            <a:noAutofit/>
          </a:bodyPr>
          <a:lstStyle>
            <a:lvl1pPr marL="0" indent="0">
              <a:buNone/>
              <a:defRPr sz="1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Insert Icon</a:t>
            </a:r>
          </a:p>
        </p:txBody>
      </p:sp>
      <p:sp>
        <p:nvSpPr>
          <p:cNvPr id="15" name="Content Placeholder">
            <a:extLst>
              <a:ext uri="{FF2B5EF4-FFF2-40B4-BE49-F238E27FC236}">
                <a16:creationId xmlns:a16="http://schemas.microsoft.com/office/drawing/2014/main" id="{F6F53609-3C6A-B548-8D09-484068ED0D12}"/>
              </a:ext>
            </a:extLst>
          </p:cNvPr>
          <p:cNvSpPr>
            <a:spLocks noGrp="1"/>
          </p:cNvSpPr>
          <p:nvPr>
            <p:ph idx="19" hasCustomPrompt="1"/>
          </p:nvPr>
        </p:nvSpPr>
        <p:spPr>
          <a:xfrm>
            <a:off x="1713053" y="4660797"/>
            <a:ext cx="6654547" cy="9144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Text</a:t>
            </a:r>
          </a:p>
        </p:txBody>
      </p:sp>
      <p:sp>
        <p:nvSpPr>
          <p:cNvPr id="6" name="Slide Number Placeholder"/>
          <p:cNvSpPr>
            <a:spLocks noGrp="1"/>
          </p:cNvSpPr>
          <p:nvPr>
            <p:ph type="sldNum" sz="quarter" idx="12"/>
          </p:nvPr>
        </p:nvSpPr>
        <p:spPr>
          <a:xfrm>
            <a:off x="6457950" y="6028289"/>
            <a:ext cx="2057400" cy="365125"/>
          </a:xfrm>
        </p:spPr>
        <p:txBody>
          <a:bodyPr/>
          <a:lstStyle/>
          <a:p>
            <a:fld id="{E573346A-FCA4-684E-8D18-26E8324063ED}" type="slidenum">
              <a:rPr lang="en-US" smtClean="0"/>
              <a:t>‹#›</a:t>
            </a:fld>
            <a:endParaRPr lang="en-US" dirty="0"/>
          </a:p>
        </p:txBody>
      </p:sp>
      <p:sp>
        <p:nvSpPr>
          <p:cNvPr id="17" name="Footer">
            <a:extLst>
              <a:ext uri="{FF2B5EF4-FFF2-40B4-BE49-F238E27FC236}">
                <a16:creationId xmlns:a16="http://schemas.microsoft.com/office/drawing/2014/main" id="{E6BDAD9A-AB16-584C-8457-41700A2E35E7}"/>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		Office of Information and Technology</a:t>
            </a:r>
          </a:p>
        </p:txBody>
      </p:sp>
      <p:pic>
        <p:nvPicPr>
          <p:cNvPr id="19" name="Picture 18">
            <a:extLst>
              <a:ext uri="{FF2B5EF4-FFF2-40B4-BE49-F238E27FC236}">
                <a16:creationId xmlns:a16="http://schemas.microsoft.com/office/drawing/2014/main" id="{51CE8CE2-B9D0-BB46-B285-B9BAD03FF9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3335463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Slide Title"/>
          <p:cNvSpPr>
            <a:spLocks noGrp="1"/>
          </p:cNvSpPr>
          <p:nvPr>
            <p:ph type="title" hasCustomPrompt="1"/>
          </p:nvPr>
        </p:nvSpPr>
        <p:spPr/>
        <p:txBody>
          <a:bodyPr>
            <a:noAutofit/>
          </a:bodyPr>
          <a:lstStyle>
            <a:lvl1pPr>
              <a:defRPr baseline="0"/>
            </a:lvl1pPr>
          </a:lstStyle>
          <a:p>
            <a:r>
              <a:rPr lang="en-US" dirty="0"/>
              <a:t>Insert Title, 28pt Calibri Bold (Color: RGB 33, 33, 33)</a:t>
            </a:r>
          </a:p>
        </p:txBody>
      </p:sp>
      <p:sp>
        <p:nvSpPr>
          <p:cNvPr id="7" name="Slide Number Placeholder"/>
          <p:cNvSpPr>
            <a:spLocks noGrp="1"/>
          </p:cNvSpPr>
          <p:nvPr>
            <p:ph type="sldNum" sz="quarter" idx="12"/>
          </p:nvPr>
        </p:nvSpPr>
        <p:spPr>
          <a:xfrm>
            <a:off x="6457950" y="6028289"/>
            <a:ext cx="2057400" cy="365125"/>
          </a:xfrm>
        </p:spPr>
        <p:txBody>
          <a:bodyPr/>
          <a:lstStyle/>
          <a:p>
            <a:fld id="{E573346A-FCA4-684E-8D18-26E8324063ED}" type="slidenum">
              <a:rPr lang="en-US" smtClean="0"/>
              <a:t>‹#›</a:t>
            </a:fld>
            <a:endParaRPr lang="en-US" dirty="0"/>
          </a:p>
        </p:txBody>
      </p:sp>
      <p:sp>
        <p:nvSpPr>
          <p:cNvPr id="10" name="Footer">
            <a:extLst>
              <a:ext uri="{FF2B5EF4-FFF2-40B4-BE49-F238E27FC236}">
                <a16:creationId xmlns:a16="http://schemas.microsoft.com/office/drawing/2014/main" id="{31C029D4-C2F2-AB44-AE3D-F720C72E0BD0}"/>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		Office of Information and Technology</a:t>
            </a:r>
          </a:p>
        </p:txBody>
      </p:sp>
      <p:pic>
        <p:nvPicPr>
          <p:cNvPr id="6" name="Picture 5">
            <a:extLst>
              <a:ext uri="{FF2B5EF4-FFF2-40B4-BE49-F238E27FC236}">
                <a16:creationId xmlns:a16="http://schemas.microsoft.com/office/drawing/2014/main" id="{9B374D62-C191-A44B-B59E-3CFB8379F49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1636374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all Out Slide">
    <p:spTree>
      <p:nvGrpSpPr>
        <p:cNvPr id="1" name=""/>
        <p:cNvGrpSpPr/>
        <p:nvPr/>
      </p:nvGrpSpPr>
      <p:grpSpPr>
        <a:xfrm>
          <a:off x="0" y="0"/>
          <a:ext cx="0" cy="0"/>
          <a:chOff x="0" y="0"/>
          <a:chExt cx="0" cy="0"/>
        </a:xfrm>
      </p:grpSpPr>
      <p:sp>
        <p:nvSpPr>
          <p:cNvPr id="8" name="Call Out"/>
          <p:cNvSpPr>
            <a:spLocks noGrp="1"/>
          </p:cNvSpPr>
          <p:nvPr>
            <p:ph type="title" hasCustomPrompt="1"/>
          </p:nvPr>
        </p:nvSpPr>
        <p:spPr>
          <a:xfrm>
            <a:off x="623888" y="2219026"/>
            <a:ext cx="7886700" cy="1253380"/>
          </a:xfrm>
        </p:spPr>
        <p:txBody>
          <a:bodyPr anchor="ctr">
            <a:noAutofit/>
          </a:bodyPr>
          <a:lstStyle>
            <a:lvl1pPr algn="ctr">
              <a:defRPr sz="3600" b="1" i="0" baseline="0">
                <a:solidFill>
                  <a:srgbClr val="1F1F1F"/>
                </a:solidFill>
                <a:latin typeface="Calibri" charset="0"/>
                <a:ea typeface="Calibri" charset="0"/>
                <a:cs typeface="Calibri" charset="0"/>
              </a:defRPr>
            </a:lvl1pPr>
          </a:lstStyle>
          <a:p>
            <a:r>
              <a:rPr lang="en-US" dirty="0"/>
              <a:t>Call out slide: Important Information</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dirty="0"/>
          </a:p>
        </p:txBody>
      </p:sp>
      <p:sp>
        <p:nvSpPr>
          <p:cNvPr id="9" name="Footer">
            <a:extLst>
              <a:ext uri="{FF2B5EF4-FFF2-40B4-BE49-F238E27FC236}">
                <a16:creationId xmlns:a16="http://schemas.microsoft.com/office/drawing/2014/main" id="{3F2D7ED7-6772-584C-9B1C-25FE93CDB1AA}"/>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		Office of Information and Technology</a:t>
            </a:r>
          </a:p>
        </p:txBody>
      </p:sp>
      <p:pic>
        <p:nvPicPr>
          <p:cNvPr id="7" name="Picture 6">
            <a:extLst>
              <a:ext uri="{FF2B5EF4-FFF2-40B4-BE49-F238E27FC236}">
                <a16:creationId xmlns:a16="http://schemas.microsoft.com/office/drawing/2014/main" id="{D308D92E-C64E-7445-94AE-983DE965203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1362190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pic>
        <p:nvPicPr>
          <p:cNvPr id="8" name="Background">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lide Title"/>
          <p:cNvSpPr>
            <a:spLocks noGrp="1"/>
          </p:cNvSpPr>
          <p:nvPr>
            <p:ph type="title" hasCustomPrompt="1"/>
          </p:nvPr>
        </p:nvSpPr>
        <p:spPr>
          <a:xfrm>
            <a:off x="623888" y="2219026"/>
            <a:ext cx="7886700" cy="1253380"/>
          </a:xfrm>
        </p:spPr>
        <p:txBody>
          <a:bodyPr anchor="ctr">
            <a:noAutofit/>
          </a:bodyPr>
          <a:lstStyle>
            <a:lvl1pPr algn="ctr">
              <a:defRPr sz="3600" b="1" i="0">
                <a:solidFill>
                  <a:srgbClr val="1F1F1F"/>
                </a:solidFill>
                <a:latin typeface="Calibri" charset="0"/>
                <a:ea typeface="Calibri" charset="0"/>
                <a:cs typeface="Calibri" charset="0"/>
              </a:defRPr>
            </a:lvl1pPr>
          </a:lstStyle>
          <a:p>
            <a:r>
              <a:rPr lang="en-US" dirty="0"/>
              <a:t>Transition Slide Title Size 36pt,</a:t>
            </a:r>
            <a:br>
              <a:rPr lang="en-US" dirty="0"/>
            </a:br>
            <a:r>
              <a:rPr lang="en-US" dirty="0"/>
              <a:t>Calibri Bold (Color: RGB 33,33,33)</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474307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pic>
        <p:nvPicPr>
          <p:cNvPr id="5" name="Background">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Questions?"/>
          <p:cNvSpPr>
            <a:spLocks noGrp="1"/>
          </p:cNvSpPr>
          <p:nvPr>
            <p:ph type="title" hasCustomPrompt="1"/>
          </p:nvPr>
        </p:nvSpPr>
        <p:spPr>
          <a:xfrm>
            <a:off x="623888" y="2219026"/>
            <a:ext cx="7886700" cy="1253380"/>
          </a:xfrm>
        </p:spPr>
        <p:txBody>
          <a:bodyPr anchor="ctr">
            <a:noAutofit/>
          </a:bodyPr>
          <a:lstStyle>
            <a:lvl1pPr algn="ctr">
              <a:defRPr sz="4000" b="1" i="0">
                <a:solidFill>
                  <a:srgbClr val="1F1F1F"/>
                </a:solidFill>
                <a:latin typeface="Calibri" charset="0"/>
                <a:ea typeface="Calibri" charset="0"/>
                <a:cs typeface="Calibri" charset="0"/>
              </a:defRPr>
            </a:lvl1pPr>
          </a:lstStyle>
          <a:p>
            <a:r>
              <a:rPr lang="en-US" dirty="0"/>
              <a:t>QUESTIONS?</a:t>
            </a:r>
          </a:p>
        </p:txBody>
      </p:sp>
      <p:sp>
        <p:nvSpPr>
          <p:cNvPr id="7" name="Slide Number Placeholder"/>
          <p:cNvSpPr>
            <a:spLocks noGrp="1"/>
          </p:cNvSpPr>
          <p:nvPr>
            <p:ph type="sldNum" sz="quarter" idx="10"/>
          </p:nvPr>
        </p:nvSpPr>
        <p:spPr>
          <a:xfrm>
            <a:off x="6457950" y="6028289"/>
            <a:ext cx="2057400" cy="365125"/>
          </a:xfrm>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2028577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estions w/ Content">
    <p:spTree>
      <p:nvGrpSpPr>
        <p:cNvPr id="1" name=""/>
        <p:cNvGrpSpPr/>
        <p:nvPr/>
      </p:nvGrpSpPr>
      <p:grpSpPr>
        <a:xfrm>
          <a:off x="0" y="0"/>
          <a:ext cx="0" cy="0"/>
          <a:chOff x="0" y="0"/>
          <a:chExt cx="0" cy="0"/>
        </a:xfrm>
      </p:grpSpPr>
      <p:pic>
        <p:nvPicPr>
          <p:cNvPr id="7" name="Background">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Questions?"/>
          <p:cNvSpPr>
            <a:spLocks noGrp="1"/>
          </p:cNvSpPr>
          <p:nvPr>
            <p:ph type="title" hasCustomPrompt="1"/>
          </p:nvPr>
        </p:nvSpPr>
        <p:spPr>
          <a:xfrm>
            <a:off x="628650" y="1024604"/>
            <a:ext cx="7886700" cy="1325563"/>
          </a:xfrm>
        </p:spPr>
        <p:txBody>
          <a:bodyPr>
            <a:noAutofit/>
          </a:bodyPr>
          <a:lstStyle>
            <a:lvl1pPr algn="ctr">
              <a:defRPr sz="4000" b="1" i="0">
                <a:solidFill>
                  <a:srgbClr val="1F1F1F"/>
                </a:solidFill>
                <a:latin typeface="Calibri" charset="0"/>
                <a:ea typeface="Calibri" charset="0"/>
                <a:cs typeface="Calibri" charset="0"/>
              </a:defRPr>
            </a:lvl1pPr>
          </a:lstStyle>
          <a:p>
            <a:r>
              <a:rPr lang="en-US" dirty="0"/>
              <a:t>QUESTIONS?</a:t>
            </a:r>
          </a:p>
        </p:txBody>
      </p:sp>
      <p:sp>
        <p:nvSpPr>
          <p:cNvPr id="8" name="Text Placeholder"/>
          <p:cNvSpPr>
            <a:spLocks noGrp="1"/>
          </p:cNvSpPr>
          <p:nvPr>
            <p:ph type="body" sz="quarter" idx="13"/>
          </p:nvPr>
        </p:nvSpPr>
        <p:spPr>
          <a:xfrm>
            <a:off x="628650" y="2349500"/>
            <a:ext cx="7886700" cy="25400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964393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Insert Title, 28pt Calibri Bold (Color: RGB 33, 33, 33)</a:t>
            </a:r>
          </a:p>
        </p:txBody>
      </p:sp>
      <p:sp>
        <p:nvSpPr>
          <p:cNvPr id="12" name="Content Placeholder"/>
          <p:cNvSpPr>
            <a:spLocks noGrp="1"/>
          </p:cNvSpPr>
          <p:nvPr>
            <p:ph sz="quarter" idx="13"/>
          </p:nvPr>
        </p:nvSpPr>
        <p:spPr>
          <a:xfrm>
            <a:off x="628650" y="1417319"/>
            <a:ext cx="5486400" cy="44646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dirty="0"/>
          </a:p>
        </p:txBody>
      </p:sp>
      <p:sp>
        <p:nvSpPr>
          <p:cNvPr id="5" name="Footer Placeholder"/>
          <p:cNvSpPr>
            <a:spLocks noGrp="1"/>
          </p:cNvSpPr>
          <p:nvPr>
            <p:ph type="ftr" sz="quarter" idx="11"/>
          </p:nvPr>
        </p:nvSpPr>
        <p:spPr>
          <a:xfrm>
            <a:off x="626364" y="6028289"/>
            <a:ext cx="6584333" cy="365125"/>
          </a:xfrm>
        </p:spPr>
        <p:txBody>
          <a:bodyPr/>
          <a:lstStyle>
            <a:lvl1pPr>
              <a:defRPr/>
            </a:lvl1pPr>
          </a:lstStyle>
          <a:p>
            <a:pPr algn="l"/>
            <a:r>
              <a:rPr lang="en-US" dirty="0"/>
              <a:t>			     Office of Information and Technology</a:t>
            </a:r>
          </a:p>
        </p:txBody>
      </p:sp>
      <p:pic>
        <p:nvPicPr>
          <p:cNvPr id="9" name="Footer">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37581"/>
            <a:ext cx="9141714" cy="317751"/>
          </a:xfrm>
          <a:prstGeom prst="rect">
            <a:avLst/>
          </a:prstGeom>
        </p:spPr>
      </p:pic>
      <p:sp>
        <p:nvSpPr>
          <p:cNvPr id="4" name="Picture Placeholder 3">
            <a:extLst>
              <a:ext uri="{FF2B5EF4-FFF2-40B4-BE49-F238E27FC236}">
                <a16:creationId xmlns:a16="http://schemas.microsoft.com/office/drawing/2014/main" id="{09C12FE1-46E3-C346-9CAD-50EA98980297}"/>
              </a:ext>
            </a:extLst>
          </p:cNvPr>
          <p:cNvSpPr>
            <a:spLocks noGrp="1"/>
          </p:cNvSpPr>
          <p:nvPr>
            <p:ph type="pic" sz="quarter" idx="14"/>
          </p:nvPr>
        </p:nvSpPr>
        <p:spPr>
          <a:xfrm>
            <a:off x="6299598" y="1850496"/>
            <a:ext cx="2215753" cy="2954337"/>
          </a:xfrm>
        </p:spPr>
        <p:txBody>
          <a:bodyPr/>
          <a:lstStyle/>
          <a:p>
            <a:endParaRPr lang="en-US" dirty="0"/>
          </a:p>
        </p:txBody>
      </p:sp>
    </p:spTree>
    <p:extLst>
      <p:ext uri="{BB962C8B-B14F-4D97-AF65-F5344CB8AC3E}">
        <p14:creationId xmlns:p14="http://schemas.microsoft.com/office/powerpoint/2010/main" val="3111893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and Content w/ Alt Tex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Insert Title, 28pt Calibri Bold (Color: RGB 33, 33, 33)</a:t>
            </a:r>
          </a:p>
        </p:txBody>
      </p:sp>
      <p:sp>
        <p:nvSpPr>
          <p:cNvPr id="12" name="Content Placeholder"/>
          <p:cNvSpPr>
            <a:spLocks noGrp="1"/>
          </p:cNvSpPr>
          <p:nvPr>
            <p:ph sz="quarter" idx="13"/>
          </p:nvPr>
        </p:nvSpPr>
        <p:spPr>
          <a:xfrm>
            <a:off x="628650" y="1417319"/>
            <a:ext cx="7886700" cy="44646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Alt text">
            <a:extLst>
              <a:ext uri="{FF2B5EF4-FFF2-40B4-BE49-F238E27FC236}">
                <a16:creationId xmlns:a16="http://schemas.microsoft.com/office/drawing/2014/main" id="{0E731299-1FA4-1640-AAA3-040ADDE70C35}"/>
              </a:ext>
            </a:extLst>
          </p:cNvPr>
          <p:cNvSpPr>
            <a:spLocks noGrp="1"/>
          </p:cNvSpPr>
          <p:nvPr>
            <p:ph sz="quarter" idx="14" hasCustomPrompt="1"/>
          </p:nvPr>
        </p:nvSpPr>
        <p:spPr>
          <a:xfrm>
            <a:off x="-3135879" y="0"/>
            <a:ext cx="2918222" cy="3249038"/>
          </a:xfrm>
        </p:spPr>
        <p:txBody>
          <a:bodyPr/>
          <a:lstStyle/>
          <a:p>
            <a:pPr lvl="0"/>
            <a:r>
              <a:rPr lang="en-US" dirty="0"/>
              <a:t>Insert Alt-text for complex image or graphic</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dirty="0"/>
          </a:p>
        </p:txBody>
      </p:sp>
      <p:sp>
        <p:nvSpPr>
          <p:cNvPr id="5" name="Footer Placeholder"/>
          <p:cNvSpPr>
            <a:spLocks noGrp="1"/>
          </p:cNvSpPr>
          <p:nvPr>
            <p:ph type="ftr" sz="quarter" idx="11"/>
          </p:nvPr>
        </p:nvSpPr>
        <p:spPr>
          <a:xfrm>
            <a:off x="626364" y="6028289"/>
            <a:ext cx="7146036" cy="365125"/>
          </a:xfrm>
        </p:spPr>
        <p:txBody>
          <a:bodyPr/>
          <a:lstStyle>
            <a:lvl1pPr>
              <a:defRPr/>
            </a:lvl1pPr>
          </a:lstStyle>
          <a:p>
            <a:pPr algn="l"/>
            <a:r>
              <a:rPr lang="en-US" dirty="0"/>
              <a:t>			     Office of Information and Technology</a:t>
            </a:r>
          </a:p>
        </p:txBody>
      </p:sp>
      <p:pic>
        <p:nvPicPr>
          <p:cNvPr id="8" name="Footer">
            <a:extLst>
              <a:ext uri="{FF2B5EF4-FFF2-40B4-BE49-F238E27FC236}">
                <a16:creationId xmlns:a16="http://schemas.microsoft.com/office/drawing/2014/main" id="{ADD7F55B-6E2E-E049-9A2F-19F9E871070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37581"/>
            <a:ext cx="9141714" cy="317751"/>
          </a:xfrm>
          <a:prstGeom prst="rect">
            <a:avLst/>
          </a:prstGeom>
        </p:spPr>
      </p:pic>
    </p:spTree>
    <p:extLst>
      <p:ext uri="{BB962C8B-B14F-4D97-AF65-F5344CB8AC3E}">
        <p14:creationId xmlns:p14="http://schemas.microsoft.com/office/powerpoint/2010/main" val="2632367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Insert Title, 28pt Calibri Bold (Color: RGB 33, 33, 33)</a:t>
            </a:r>
          </a:p>
        </p:txBody>
      </p:sp>
      <p:sp>
        <p:nvSpPr>
          <p:cNvPr id="12" name="Content Placeholder"/>
          <p:cNvSpPr>
            <a:spLocks noGrp="1"/>
          </p:cNvSpPr>
          <p:nvPr>
            <p:ph sz="quarter" idx="13" hasCustomPrompt="1"/>
          </p:nvPr>
        </p:nvSpPr>
        <p:spPr>
          <a:xfrm>
            <a:off x="628650" y="1417321"/>
            <a:ext cx="7886700" cy="902547"/>
          </a:xfrm>
        </p:spPr>
        <p:txBody>
          <a:bodyPr/>
          <a:lstStyle/>
          <a:p>
            <a:pPr lvl="0"/>
            <a:r>
              <a:rPr lang="en-US" dirty="0"/>
              <a:t>Click to edit Master text styles</a:t>
            </a:r>
          </a:p>
          <a:p>
            <a:pPr lvl="1"/>
            <a:r>
              <a:rPr lang="en-US" dirty="0"/>
              <a:t>Second level</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dirty="0"/>
          </a:p>
        </p:txBody>
      </p:sp>
      <p:sp>
        <p:nvSpPr>
          <p:cNvPr id="5" name="Footer Placeholder"/>
          <p:cNvSpPr>
            <a:spLocks noGrp="1"/>
          </p:cNvSpPr>
          <p:nvPr>
            <p:ph type="ftr" sz="quarter" idx="11"/>
          </p:nvPr>
        </p:nvSpPr>
        <p:spPr>
          <a:xfrm>
            <a:off x="626364" y="6028289"/>
            <a:ext cx="6780276" cy="365125"/>
          </a:xfrm>
        </p:spPr>
        <p:txBody>
          <a:bodyPr/>
          <a:lstStyle>
            <a:lvl1pPr>
              <a:defRPr/>
            </a:lvl1pPr>
          </a:lstStyle>
          <a:p>
            <a:pPr algn="l"/>
            <a:r>
              <a:rPr lang="en-US" dirty="0"/>
              <a:t>			     Office of Information and Technology</a:t>
            </a:r>
          </a:p>
        </p:txBody>
      </p:sp>
      <p:pic>
        <p:nvPicPr>
          <p:cNvPr id="9" name="Footer">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37581"/>
            <a:ext cx="9141714" cy="317751"/>
          </a:xfrm>
          <a:prstGeom prst="rect">
            <a:avLst/>
          </a:prstGeom>
        </p:spPr>
      </p:pic>
      <p:sp>
        <p:nvSpPr>
          <p:cNvPr id="4" name="Picture Placeholder 3">
            <a:extLst>
              <a:ext uri="{FF2B5EF4-FFF2-40B4-BE49-F238E27FC236}">
                <a16:creationId xmlns:a16="http://schemas.microsoft.com/office/drawing/2014/main" id="{D3323B9D-D736-D144-B75E-F8F1DE4CEDF8}"/>
              </a:ext>
            </a:extLst>
          </p:cNvPr>
          <p:cNvSpPr>
            <a:spLocks noGrp="1"/>
          </p:cNvSpPr>
          <p:nvPr>
            <p:ph type="pic" sz="quarter" idx="14"/>
          </p:nvPr>
        </p:nvSpPr>
        <p:spPr>
          <a:xfrm>
            <a:off x="3332607" y="2466426"/>
            <a:ext cx="2476500" cy="3302000"/>
          </a:xfrm>
        </p:spPr>
        <p:txBody>
          <a:bodyPr/>
          <a:lstStyle/>
          <a:p>
            <a:endParaRPr lang="en-US" dirty="0"/>
          </a:p>
        </p:txBody>
      </p:sp>
      <p:sp>
        <p:nvSpPr>
          <p:cNvPr id="8" name="Text Placeholder 7">
            <a:extLst>
              <a:ext uri="{FF2B5EF4-FFF2-40B4-BE49-F238E27FC236}">
                <a16:creationId xmlns:a16="http://schemas.microsoft.com/office/drawing/2014/main" id="{D3C5623E-A89E-BE4C-B5A7-DCA171D68FD0}"/>
              </a:ext>
            </a:extLst>
          </p:cNvPr>
          <p:cNvSpPr>
            <a:spLocks noGrp="1"/>
          </p:cNvSpPr>
          <p:nvPr>
            <p:ph type="body" sz="quarter" idx="15"/>
          </p:nvPr>
        </p:nvSpPr>
        <p:spPr>
          <a:xfrm>
            <a:off x="3332607" y="3431646"/>
            <a:ext cx="2476500" cy="1106488"/>
          </a:xfrm>
        </p:spPr>
        <p:txBody>
          <a:bodyPr/>
          <a:lstStyle/>
          <a:p>
            <a:pPr lvl="0"/>
            <a:r>
              <a:rPr lang="en-US" dirty="0"/>
              <a:t>Edit Master text styles</a:t>
            </a:r>
          </a:p>
        </p:txBody>
      </p:sp>
      <p:sp>
        <p:nvSpPr>
          <p:cNvPr id="16" name="Text Placeholder 7">
            <a:extLst>
              <a:ext uri="{FF2B5EF4-FFF2-40B4-BE49-F238E27FC236}">
                <a16:creationId xmlns:a16="http://schemas.microsoft.com/office/drawing/2014/main" id="{CC5DEA68-C9E5-CE44-AF8D-E9B5B351AD9B}"/>
              </a:ext>
            </a:extLst>
          </p:cNvPr>
          <p:cNvSpPr>
            <a:spLocks noGrp="1"/>
          </p:cNvSpPr>
          <p:nvPr>
            <p:ph type="body" sz="quarter" idx="16"/>
          </p:nvPr>
        </p:nvSpPr>
        <p:spPr>
          <a:xfrm>
            <a:off x="628650" y="2483360"/>
            <a:ext cx="2476500" cy="1106488"/>
          </a:xfrm>
        </p:spPr>
        <p:txBody>
          <a:bodyPr/>
          <a:lstStyle/>
          <a:p>
            <a:pPr lvl="0"/>
            <a:r>
              <a:rPr lang="en-US" dirty="0"/>
              <a:t>Edit Master text styles</a:t>
            </a:r>
          </a:p>
        </p:txBody>
      </p:sp>
      <p:sp>
        <p:nvSpPr>
          <p:cNvPr id="17" name="Text Placeholder 7">
            <a:extLst>
              <a:ext uri="{FF2B5EF4-FFF2-40B4-BE49-F238E27FC236}">
                <a16:creationId xmlns:a16="http://schemas.microsoft.com/office/drawing/2014/main" id="{D34D0719-51FD-8049-901E-ABB5FDB2BD3A}"/>
              </a:ext>
            </a:extLst>
          </p:cNvPr>
          <p:cNvSpPr>
            <a:spLocks noGrp="1"/>
          </p:cNvSpPr>
          <p:nvPr>
            <p:ph type="body" sz="quarter" idx="17"/>
          </p:nvPr>
        </p:nvSpPr>
        <p:spPr>
          <a:xfrm>
            <a:off x="6036564" y="2483360"/>
            <a:ext cx="2476500" cy="1106488"/>
          </a:xfrm>
        </p:spPr>
        <p:txBody>
          <a:bodyPr/>
          <a:lstStyle/>
          <a:p>
            <a:pPr lvl="0"/>
            <a:r>
              <a:rPr lang="en-US" dirty="0"/>
              <a:t>Edit Master text styles</a:t>
            </a:r>
          </a:p>
        </p:txBody>
      </p:sp>
      <p:sp>
        <p:nvSpPr>
          <p:cNvPr id="18" name="Text Placeholder 7">
            <a:extLst>
              <a:ext uri="{FF2B5EF4-FFF2-40B4-BE49-F238E27FC236}">
                <a16:creationId xmlns:a16="http://schemas.microsoft.com/office/drawing/2014/main" id="{A39AC3D6-FEEC-234D-B971-C867634C65B2}"/>
              </a:ext>
            </a:extLst>
          </p:cNvPr>
          <p:cNvSpPr>
            <a:spLocks noGrp="1"/>
          </p:cNvSpPr>
          <p:nvPr>
            <p:ph type="body" sz="quarter" idx="18"/>
          </p:nvPr>
        </p:nvSpPr>
        <p:spPr>
          <a:xfrm>
            <a:off x="628650" y="3807629"/>
            <a:ext cx="2476500" cy="1106488"/>
          </a:xfrm>
        </p:spPr>
        <p:txBody>
          <a:bodyPr/>
          <a:lstStyle/>
          <a:p>
            <a:pPr lvl="0"/>
            <a:r>
              <a:rPr lang="en-US" dirty="0"/>
              <a:t>Edit Master text styles</a:t>
            </a:r>
          </a:p>
        </p:txBody>
      </p:sp>
      <p:sp>
        <p:nvSpPr>
          <p:cNvPr id="19" name="Text Placeholder 7">
            <a:extLst>
              <a:ext uri="{FF2B5EF4-FFF2-40B4-BE49-F238E27FC236}">
                <a16:creationId xmlns:a16="http://schemas.microsoft.com/office/drawing/2014/main" id="{AF3B7865-8232-E745-85CF-568BDDDA201B}"/>
              </a:ext>
            </a:extLst>
          </p:cNvPr>
          <p:cNvSpPr>
            <a:spLocks noGrp="1"/>
          </p:cNvSpPr>
          <p:nvPr>
            <p:ph type="body" sz="quarter" idx="19"/>
          </p:nvPr>
        </p:nvSpPr>
        <p:spPr>
          <a:xfrm>
            <a:off x="6036564" y="3807629"/>
            <a:ext cx="2476500" cy="1106488"/>
          </a:xfrm>
        </p:spPr>
        <p:txBody>
          <a:bodyPr/>
          <a:lstStyle/>
          <a:p>
            <a:pPr lvl="0"/>
            <a:r>
              <a:rPr lang="en-US" dirty="0"/>
              <a:t>Edit Master text styles</a:t>
            </a:r>
          </a:p>
        </p:txBody>
      </p:sp>
      <p:sp>
        <p:nvSpPr>
          <p:cNvPr id="21" name="Text Placeholder 20">
            <a:extLst>
              <a:ext uri="{FF2B5EF4-FFF2-40B4-BE49-F238E27FC236}">
                <a16:creationId xmlns:a16="http://schemas.microsoft.com/office/drawing/2014/main" id="{30E70E8B-AFEF-F54F-BA8C-D48CC13F469E}"/>
              </a:ext>
            </a:extLst>
          </p:cNvPr>
          <p:cNvSpPr>
            <a:spLocks noGrp="1"/>
          </p:cNvSpPr>
          <p:nvPr>
            <p:ph type="body" sz="quarter" idx="20"/>
          </p:nvPr>
        </p:nvSpPr>
        <p:spPr>
          <a:xfrm>
            <a:off x="628650" y="5213350"/>
            <a:ext cx="7884319" cy="666750"/>
          </a:xfrm>
        </p:spPr>
        <p:txBody>
          <a:bodyPr/>
          <a:lstStyle/>
          <a:p>
            <a:pPr lvl="0"/>
            <a:r>
              <a:rPr lang="en-US" dirty="0"/>
              <a:t>Edit Master text styles</a:t>
            </a:r>
          </a:p>
        </p:txBody>
      </p:sp>
    </p:spTree>
    <p:extLst>
      <p:ext uri="{BB962C8B-B14F-4D97-AF65-F5344CB8AC3E}">
        <p14:creationId xmlns:p14="http://schemas.microsoft.com/office/powerpoint/2010/main" val="1412802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Insert Title, 28pt Calibri Bold (Color: RGB 33, 33, 33)</a:t>
            </a:r>
          </a:p>
        </p:txBody>
      </p:sp>
      <p:sp>
        <p:nvSpPr>
          <p:cNvPr id="12" name="Content Placeholder"/>
          <p:cNvSpPr>
            <a:spLocks noGrp="1"/>
          </p:cNvSpPr>
          <p:nvPr>
            <p:ph sz="quarter" idx="13"/>
          </p:nvPr>
        </p:nvSpPr>
        <p:spPr>
          <a:xfrm>
            <a:off x="628650" y="1417319"/>
            <a:ext cx="7886700" cy="44646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dirty="0"/>
          </a:p>
        </p:txBody>
      </p:sp>
      <p:sp>
        <p:nvSpPr>
          <p:cNvPr id="5" name="Footer Placeholder"/>
          <p:cNvSpPr>
            <a:spLocks noGrp="1"/>
          </p:cNvSpPr>
          <p:nvPr>
            <p:ph type="ftr" sz="quarter" idx="11"/>
          </p:nvPr>
        </p:nvSpPr>
        <p:spPr>
          <a:xfrm>
            <a:off x="626364" y="6028289"/>
            <a:ext cx="7355042" cy="365125"/>
          </a:xfrm>
        </p:spPr>
        <p:txBody>
          <a:bodyPr/>
          <a:lstStyle>
            <a:lvl1pPr>
              <a:defRPr/>
            </a:lvl1pPr>
          </a:lstStyle>
          <a:p>
            <a:pPr algn="l"/>
            <a:r>
              <a:rPr lang="en-US" dirty="0"/>
              <a:t>			     Office of Information and Technology</a:t>
            </a:r>
          </a:p>
        </p:txBody>
      </p:sp>
      <p:pic>
        <p:nvPicPr>
          <p:cNvPr id="9" name="Footer">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37581"/>
            <a:ext cx="9141714" cy="317751"/>
          </a:xfrm>
          <a:prstGeom prst="rect">
            <a:avLst/>
          </a:prstGeom>
        </p:spPr>
      </p:pic>
    </p:spTree>
    <p:extLst>
      <p:ext uri="{BB962C8B-B14F-4D97-AF65-F5344CB8AC3E}">
        <p14:creationId xmlns:p14="http://schemas.microsoft.com/office/powerpoint/2010/main" val="329751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880681D-62D2-3348-9884-ED13FCFB957F}"/>
              </a:ext>
            </a:extLst>
          </p:cNvPr>
          <p:cNvSpPr>
            <a:spLocks noGrp="1"/>
          </p:cNvSpPr>
          <p:nvPr>
            <p:ph type="title"/>
          </p:nvPr>
        </p:nvSpPr>
        <p:spPr/>
        <p:txBody>
          <a:bodyPr/>
          <a:lstStyle/>
          <a:p>
            <a:r>
              <a:rPr lang="en-US"/>
              <a:t>Click to edit Master title style</a:t>
            </a:r>
          </a:p>
        </p:txBody>
      </p:sp>
      <p:sp>
        <p:nvSpPr>
          <p:cNvPr id="3" name="Content Placeholder"/>
          <p:cNvSpPr>
            <a:spLocks noGrp="1"/>
          </p:cNvSpPr>
          <p:nvPr>
            <p:ph idx="1" hasCustomPrompt="1"/>
          </p:nvPr>
        </p:nvSpPr>
        <p:spPr>
          <a:xfrm>
            <a:off x="635506" y="1645920"/>
            <a:ext cx="7891271" cy="3749040"/>
          </a:xfrm>
        </p:spPr>
        <p:txBody>
          <a:bodyPr>
            <a:noAutofit/>
          </a:bodyPr>
          <a:lstStyle>
            <a:lvl1pPr>
              <a:defRPr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6" name="Slide Number Placeholder"/>
          <p:cNvSpPr>
            <a:spLocks noGrp="1"/>
          </p:cNvSpPr>
          <p:nvPr>
            <p:ph type="sldNum" sz="quarter" idx="12"/>
          </p:nvPr>
        </p:nvSpPr>
        <p:spPr>
          <a:xfrm>
            <a:off x="6457950" y="6028289"/>
            <a:ext cx="2057400" cy="365125"/>
          </a:xfrm>
        </p:spPr>
        <p:txBody>
          <a:bodyPr/>
          <a:lstStyle/>
          <a:p>
            <a:fld id="{E573346A-FCA4-684E-8D18-26E8324063ED}" type="slidenum">
              <a:rPr lang="en-US" smtClean="0"/>
              <a:t>‹#›</a:t>
            </a:fld>
            <a:endParaRPr lang="en-US" dirty="0"/>
          </a:p>
        </p:txBody>
      </p:sp>
      <p:sp>
        <p:nvSpPr>
          <p:cNvPr id="12" name="Footer">
            <a:extLst>
              <a:ext uri="{FF2B5EF4-FFF2-40B4-BE49-F238E27FC236}">
                <a16:creationId xmlns:a16="http://schemas.microsoft.com/office/drawing/2014/main" id="{F4F3D9C5-170D-D345-8478-B3C3E18E06CC}"/>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		Office of Information and Technology</a:t>
            </a:r>
          </a:p>
        </p:txBody>
      </p:sp>
      <p:pic>
        <p:nvPicPr>
          <p:cNvPr id="4" name="Picture 3">
            <a:extLst>
              <a:ext uri="{FF2B5EF4-FFF2-40B4-BE49-F238E27FC236}">
                <a16:creationId xmlns:a16="http://schemas.microsoft.com/office/drawing/2014/main" id="{AFC02B9A-BBE7-7145-A865-B139889B6AF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Insert Title, 28pt Calibri Bold (Color: RGB 33, 33, 33)</a:t>
            </a:r>
          </a:p>
        </p:txBody>
      </p:sp>
      <p:sp>
        <p:nvSpPr>
          <p:cNvPr id="12" name="Content Placeholder"/>
          <p:cNvSpPr>
            <a:spLocks noGrp="1"/>
          </p:cNvSpPr>
          <p:nvPr>
            <p:ph sz="quarter" idx="13"/>
          </p:nvPr>
        </p:nvSpPr>
        <p:spPr>
          <a:xfrm>
            <a:off x="628650" y="1417319"/>
            <a:ext cx="7886700" cy="44646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dirty="0"/>
          </a:p>
        </p:txBody>
      </p:sp>
      <p:sp>
        <p:nvSpPr>
          <p:cNvPr id="5" name="Footer Placeholder"/>
          <p:cNvSpPr>
            <a:spLocks noGrp="1"/>
          </p:cNvSpPr>
          <p:nvPr>
            <p:ph type="ftr" sz="quarter" idx="11"/>
          </p:nvPr>
        </p:nvSpPr>
        <p:spPr>
          <a:xfrm>
            <a:off x="626364" y="6028289"/>
            <a:ext cx="8515350" cy="365125"/>
          </a:xfrm>
        </p:spPr>
        <p:txBody>
          <a:bodyPr/>
          <a:lstStyle>
            <a:lvl1pPr>
              <a:defRPr/>
            </a:lvl1pPr>
          </a:lstStyle>
          <a:p>
            <a:pPr algn="l"/>
            <a:r>
              <a:rPr lang="en-US" dirty="0"/>
              <a:t>			     Office of Information and Technology</a:t>
            </a:r>
          </a:p>
        </p:txBody>
      </p:sp>
      <p:pic>
        <p:nvPicPr>
          <p:cNvPr id="9" name="Footer">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37581"/>
            <a:ext cx="9141714" cy="317751"/>
          </a:xfrm>
          <a:prstGeom prst="rect">
            <a:avLst/>
          </a:prstGeom>
        </p:spPr>
      </p:pic>
    </p:spTree>
    <p:extLst>
      <p:ext uri="{BB962C8B-B14F-4D97-AF65-F5344CB8AC3E}">
        <p14:creationId xmlns:p14="http://schemas.microsoft.com/office/powerpoint/2010/main" val="4196606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Insert Title, 28pt Calibri Bold (Color: RGB 33, 33, 33)</a:t>
            </a:r>
          </a:p>
        </p:txBody>
      </p:sp>
      <p:sp>
        <p:nvSpPr>
          <p:cNvPr id="12" name="Content Placeholder"/>
          <p:cNvSpPr>
            <a:spLocks noGrp="1"/>
          </p:cNvSpPr>
          <p:nvPr>
            <p:ph sz="quarter" idx="13"/>
          </p:nvPr>
        </p:nvSpPr>
        <p:spPr>
          <a:xfrm>
            <a:off x="628650" y="1417319"/>
            <a:ext cx="7886700" cy="44646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dirty="0"/>
          </a:p>
        </p:txBody>
      </p:sp>
      <p:sp>
        <p:nvSpPr>
          <p:cNvPr id="5" name="Footer Placeholder"/>
          <p:cNvSpPr>
            <a:spLocks noGrp="1"/>
          </p:cNvSpPr>
          <p:nvPr>
            <p:ph type="ftr" sz="quarter" idx="11"/>
          </p:nvPr>
        </p:nvSpPr>
        <p:spPr>
          <a:xfrm>
            <a:off x="644406" y="6056056"/>
            <a:ext cx="7546005" cy="365125"/>
          </a:xfrm>
        </p:spPr>
        <p:txBody>
          <a:bodyPr/>
          <a:lstStyle>
            <a:lvl1pPr>
              <a:defRPr/>
            </a:lvl1pPr>
          </a:lstStyle>
          <a:p>
            <a:pPr algn="l"/>
            <a:r>
              <a:rPr lang="en-US" dirty="0"/>
              <a:t>			     Office of Information and Technology</a:t>
            </a:r>
          </a:p>
        </p:txBody>
      </p:sp>
      <p:pic>
        <p:nvPicPr>
          <p:cNvPr id="9" name="Footer">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37581"/>
            <a:ext cx="9141714" cy="317751"/>
          </a:xfrm>
          <a:prstGeom prst="rect">
            <a:avLst/>
          </a:prstGeom>
        </p:spPr>
      </p:pic>
    </p:spTree>
    <p:extLst>
      <p:ext uri="{BB962C8B-B14F-4D97-AF65-F5344CB8AC3E}">
        <p14:creationId xmlns:p14="http://schemas.microsoft.com/office/powerpoint/2010/main" val="953539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Insert Title, 28pt Calibri Bold (Color: RGB 33, 33, 33)</a:t>
            </a:r>
          </a:p>
        </p:txBody>
      </p:sp>
      <p:sp>
        <p:nvSpPr>
          <p:cNvPr id="12" name="Content Placeholder"/>
          <p:cNvSpPr>
            <a:spLocks noGrp="1"/>
          </p:cNvSpPr>
          <p:nvPr>
            <p:ph sz="quarter" idx="13"/>
          </p:nvPr>
        </p:nvSpPr>
        <p:spPr>
          <a:xfrm>
            <a:off x="628650" y="1417319"/>
            <a:ext cx="7886700" cy="44646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dirty="0"/>
          </a:p>
        </p:txBody>
      </p:sp>
      <p:sp>
        <p:nvSpPr>
          <p:cNvPr id="5" name="Footer Placeholder"/>
          <p:cNvSpPr>
            <a:spLocks noGrp="1"/>
          </p:cNvSpPr>
          <p:nvPr>
            <p:ph type="ftr" sz="quarter" idx="11"/>
          </p:nvPr>
        </p:nvSpPr>
        <p:spPr>
          <a:xfrm>
            <a:off x="626364" y="6028289"/>
            <a:ext cx="7341979" cy="365125"/>
          </a:xfrm>
        </p:spPr>
        <p:txBody>
          <a:bodyPr/>
          <a:lstStyle>
            <a:lvl1pPr>
              <a:defRPr/>
            </a:lvl1pPr>
          </a:lstStyle>
          <a:p>
            <a:pPr algn="l"/>
            <a:r>
              <a:rPr lang="en-US" dirty="0"/>
              <a:t>		     Office of Information and Technology</a:t>
            </a:r>
          </a:p>
        </p:txBody>
      </p:sp>
      <p:pic>
        <p:nvPicPr>
          <p:cNvPr id="9" name="Footer">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37581"/>
            <a:ext cx="9141714" cy="317751"/>
          </a:xfrm>
          <a:prstGeom prst="rect">
            <a:avLst/>
          </a:prstGeom>
        </p:spPr>
      </p:pic>
    </p:spTree>
    <p:extLst>
      <p:ext uri="{BB962C8B-B14F-4D97-AF65-F5344CB8AC3E}">
        <p14:creationId xmlns:p14="http://schemas.microsoft.com/office/powerpoint/2010/main" val="3710206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Insert Title, 28pt Calibri Bold (Color: RGB 33, 33, 33)</a:t>
            </a:r>
          </a:p>
        </p:txBody>
      </p:sp>
      <p:sp>
        <p:nvSpPr>
          <p:cNvPr id="12" name="Content Placeholder"/>
          <p:cNvSpPr>
            <a:spLocks noGrp="1"/>
          </p:cNvSpPr>
          <p:nvPr>
            <p:ph sz="quarter" idx="13" hasCustomPrompt="1"/>
          </p:nvPr>
        </p:nvSpPr>
        <p:spPr>
          <a:xfrm>
            <a:off x="628650" y="1417320"/>
            <a:ext cx="7886700" cy="365125"/>
          </a:xfrm>
        </p:spPr>
        <p:txBody>
          <a:bodyPr/>
          <a:lstStyle>
            <a:lvl1pPr marL="0" indent="0" algn="ctr">
              <a:buNone/>
              <a:defRPr/>
            </a:lvl1pPr>
          </a:lstStyle>
          <a:p>
            <a:pPr lvl="0"/>
            <a:r>
              <a:rPr lang="en-US" dirty="0"/>
              <a:t>Click to edit Master text styles</a:t>
            </a:r>
          </a:p>
        </p:txBody>
      </p:sp>
      <p:sp>
        <p:nvSpPr>
          <p:cNvPr id="6" name="Slide Number Placeholder"/>
          <p:cNvSpPr>
            <a:spLocks noGrp="1"/>
          </p:cNvSpPr>
          <p:nvPr>
            <p:ph type="sldNum" sz="quarter" idx="12"/>
          </p:nvPr>
        </p:nvSpPr>
        <p:spPr/>
        <p:txBody>
          <a:bodyPr/>
          <a:lstStyle/>
          <a:p>
            <a:fld id="{E573346A-FCA4-684E-8D18-26E8324063ED}" type="slidenum">
              <a:rPr lang="en-US" smtClean="0"/>
              <a:t>‹#›</a:t>
            </a:fld>
            <a:endParaRPr lang="en-US" dirty="0"/>
          </a:p>
        </p:txBody>
      </p:sp>
      <p:sp>
        <p:nvSpPr>
          <p:cNvPr id="5" name="Footer Placeholder"/>
          <p:cNvSpPr>
            <a:spLocks noGrp="1"/>
          </p:cNvSpPr>
          <p:nvPr>
            <p:ph type="ftr" sz="quarter" idx="11"/>
          </p:nvPr>
        </p:nvSpPr>
        <p:spPr>
          <a:xfrm>
            <a:off x="626364" y="6028289"/>
            <a:ext cx="6858653" cy="365125"/>
          </a:xfrm>
        </p:spPr>
        <p:txBody>
          <a:bodyPr/>
          <a:lstStyle>
            <a:lvl1pPr>
              <a:defRPr/>
            </a:lvl1pPr>
          </a:lstStyle>
          <a:p>
            <a:pPr algn="l"/>
            <a:r>
              <a:rPr lang="en-US" dirty="0"/>
              <a:t>			     Office of Information and Technology</a:t>
            </a:r>
          </a:p>
        </p:txBody>
      </p:sp>
      <p:pic>
        <p:nvPicPr>
          <p:cNvPr id="9" name="Footer">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37581"/>
            <a:ext cx="9141714" cy="317751"/>
          </a:xfrm>
          <a:prstGeom prst="rect">
            <a:avLst/>
          </a:prstGeom>
        </p:spPr>
      </p:pic>
      <p:sp>
        <p:nvSpPr>
          <p:cNvPr id="4" name="Picture Placeholder 3">
            <a:extLst>
              <a:ext uri="{FF2B5EF4-FFF2-40B4-BE49-F238E27FC236}">
                <a16:creationId xmlns:a16="http://schemas.microsoft.com/office/drawing/2014/main" id="{C7D362A8-0557-E741-A710-BFF436E3515D}"/>
              </a:ext>
            </a:extLst>
          </p:cNvPr>
          <p:cNvSpPr>
            <a:spLocks noGrp="1"/>
          </p:cNvSpPr>
          <p:nvPr>
            <p:ph type="pic" sz="quarter" idx="14"/>
          </p:nvPr>
        </p:nvSpPr>
        <p:spPr>
          <a:xfrm>
            <a:off x="628650" y="1782763"/>
            <a:ext cx="7886700" cy="1181100"/>
          </a:xfrm>
        </p:spPr>
        <p:txBody>
          <a:bodyPr/>
          <a:lstStyle/>
          <a:p>
            <a:endParaRPr lang="en-US" dirty="0"/>
          </a:p>
        </p:txBody>
      </p:sp>
      <p:sp>
        <p:nvSpPr>
          <p:cNvPr id="8" name="Text Placeholder 7">
            <a:extLst>
              <a:ext uri="{FF2B5EF4-FFF2-40B4-BE49-F238E27FC236}">
                <a16:creationId xmlns:a16="http://schemas.microsoft.com/office/drawing/2014/main" id="{4C262918-2132-CC4F-A167-5C1F7579A226}"/>
              </a:ext>
            </a:extLst>
          </p:cNvPr>
          <p:cNvSpPr>
            <a:spLocks noGrp="1"/>
          </p:cNvSpPr>
          <p:nvPr>
            <p:ph type="body" sz="quarter" idx="15"/>
          </p:nvPr>
        </p:nvSpPr>
        <p:spPr>
          <a:xfrm>
            <a:off x="628650" y="3132139"/>
            <a:ext cx="2452764" cy="593725"/>
          </a:xfrm>
        </p:spPr>
        <p:txBody>
          <a:bodyPr/>
          <a:lstStyle/>
          <a:p>
            <a:pPr lvl="0"/>
            <a:r>
              <a:rPr lang="en-US" dirty="0"/>
              <a:t>Edit Master text styles</a:t>
            </a:r>
          </a:p>
        </p:txBody>
      </p:sp>
      <p:sp>
        <p:nvSpPr>
          <p:cNvPr id="11" name="Text Placeholder 10">
            <a:extLst>
              <a:ext uri="{FF2B5EF4-FFF2-40B4-BE49-F238E27FC236}">
                <a16:creationId xmlns:a16="http://schemas.microsoft.com/office/drawing/2014/main" id="{ADC829AD-74BE-FA4B-9FAC-F2307AB09D62}"/>
              </a:ext>
            </a:extLst>
          </p:cNvPr>
          <p:cNvSpPr>
            <a:spLocks noGrp="1"/>
          </p:cNvSpPr>
          <p:nvPr>
            <p:ph type="body" sz="quarter" idx="16"/>
          </p:nvPr>
        </p:nvSpPr>
        <p:spPr>
          <a:xfrm>
            <a:off x="628650" y="3894138"/>
            <a:ext cx="2470149" cy="1911350"/>
          </a:xfrm>
        </p:spPr>
        <p:txBody>
          <a:bodyPr/>
          <a:lstStyle/>
          <a:p>
            <a:pPr lvl="0"/>
            <a:r>
              <a:rPr lang="en-US" dirty="0"/>
              <a:t>Edit Master text styles</a:t>
            </a:r>
          </a:p>
          <a:p>
            <a:pPr lvl="1"/>
            <a:r>
              <a:rPr lang="en-US" dirty="0"/>
              <a:t>Second level</a:t>
            </a:r>
          </a:p>
        </p:txBody>
      </p:sp>
      <p:sp>
        <p:nvSpPr>
          <p:cNvPr id="15" name="Text Placeholder 7">
            <a:extLst>
              <a:ext uri="{FF2B5EF4-FFF2-40B4-BE49-F238E27FC236}">
                <a16:creationId xmlns:a16="http://schemas.microsoft.com/office/drawing/2014/main" id="{F54D947A-6559-C34B-A15B-A85051439D5D}"/>
              </a:ext>
            </a:extLst>
          </p:cNvPr>
          <p:cNvSpPr>
            <a:spLocks noGrp="1"/>
          </p:cNvSpPr>
          <p:nvPr>
            <p:ph type="body" sz="quarter" idx="17"/>
          </p:nvPr>
        </p:nvSpPr>
        <p:spPr>
          <a:xfrm>
            <a:off x="3340103" y="3132139"/>
            <a:ext cx="2452764" cy="593725"/>
          </a:xfrm>
        </p:spPr>
        <p:txBody>
          <a:bodyPr/>
          <a:lstStyle/>
          <a:p>
            <a:pPr lvl="0"/>
            <a:r>
              <a:rPr lang="en-US" dirty="0"/>
              <a:t>Edit Master text styles</a:t>
            </a:r>
          </a:p>
        </p:txBody>
      </p:sp>
      <p:sp>
        <p:nvSpPr>
          <p:cNvPr id="16" name="Text Placeholder 10">
            <a:extLst>
              <a:ext uri="{FF2B5EF4-FFF2-40B4-BE49-F238E27FC236}">
                <a16:creationId xmlns:a16="http://schemas.microsoft.com/office/drawing/2014/main" id="{5C98E6B4-E1FB-D143-924F-9A7ACD2B8FA7}"/>
              </a:ext>
            </a:extLst>
          </p:cNvPr>
          <p:cNvSpPr>
            <a:spLocks noGrp="1"/>
          </p:cNvSpPr>
          <p:nvPr>
            <p:ph type="body" sz="quarter" idx="18"/>
          </p:nvPr>
        </p:nvSpPr>
        <p:spPr>
          <a:xfrm>
            <a:off x="3340103" y="3894138"/>
            <a:ext cx="2470149" cy="1911350"/>
          </a:xfrm>
        </p:spPr>
        <p:txBody>
          <a:bodyPr/>
          <a:lstStyle/>
          <a:p>
            <a:pPr lvl="0"/>
            <a:r>
              <a:rPr lang="en-US" dirty="0"/>
              <a:t>Edit Master text styles</a:t>
            </a:r>
          </a:p>
          <a:p>
            <a:pPr lvl="1"/>
            <a:r>
              <a:rPr lang="en-US" dirty="0"/>
              <a:t>Second level</a:t>
            </a:r>
          </a:p>
        </p:txBody>
      </p:sp>
      <p:sp>
        <p:nvSpPr>
          <p:cNvPr id="17" name="Text Placeholder 7">
            <a:extLst>
              <a:ext uri="{FF2B5EF4-FFF2-40B4-BE49-F238E27FC236}">
                <a16:creationId xmlns:a16="http://schemas.microsoft.com/office/drawing/2014/main" id="{8F25298C-F0F6-CE4A-AF91-A0CB81970CCD}"/>
              </a:ext>
            </a:extLst>
          </p:cNvPr>
          <p:cNvSpPr>
            <a:spLocks noGrp="1"/>
          </p:cNvSpPr>
          <p:nvPr>
            <p:ph type="body" sz="quarter" idx="19"/>
          </p:nvPr>
        </p:nvSpPr>
        <p:spPr>
          <a:xfrm>
            <a:off x="6051555" y="3132139"/>
            <a:ext cx="2452764" cy="593725"/>
          </a:xfrm>
        </p:spPr>
        <p:txBody>
          <a:bodyPr/>
          <a:lstStyle/>
          <a:p>
            <a:pPr lvl="0"/>
            <a:r>
              <a:rPr lang="en-US" dirty="0"/>
              <a:t>Edit Master text styles</a:t>
            </a:r>
          </a:p>
        </p:txBody>
      </p:sp>
      <p:sp>
        <p:nvSpPr>
          <p:cNvPr id="18" name="Text Placeholder 10">
            <a:extLst>
              <a:ext uri="{FF2B5EF4-FFF2-40B4-BE49-F238E27FC236}">
                <a16:creationId xmlns:a16="http://schemas.microsoft.com/office/drawing/2014/main" id="{C62A7004-7894-3744-898C-546BF888CA2C}"/>
              </a:ext>
            </a:extLst>
          </p:cNvPr>
          <p:cNvSpPr>
            <a:spLocks noGrp="1"/>
          </p:cNvSpPr>
          <p:nvPr>
            <p:ph type="body" sz="quarter" idx="20"/>
          </p:nvPr>
        </p:nvSpPr>
        <p:spPr>
          <a:xfrm>
            <a:off x="6051555" y="3894138"/>
            <a:ext cx="2470149" cy="1911350"/>
          </a:xfrm>
        </p:spPr>
        <p:txBody>
          <a:body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221492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15AADC-B7DD-1B4D-B1BB-F7E0E65F884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87928" y="665019"/>
            <a:ext cx="8368145" cy="6276109"/>
          </a:xfrm>
          <a:prstGeom prst="rect">
            <a:avLst/>
          </a:prstGeom>
        </p:spPr>
      </p:pic>
      <p:sp>
        <p:nvSpPr>
          <p:cNvPr id="5" name="Title 10">
            <a:extLst>
              <a:ext uri="{FF2B5EF4-FFF2-40B4-BE49-F238E27FC236}">
                <a16:creationId xmlns:a16="http://schemas.microsoft.com/office/drawing/2014/main" id="{B2892ABC-32AC-4149-81F3-82DA11E91D64}"/>
              </a:ext>
            </a:extLst>
          </p:cNvPr>
          <p:cNvSpPr>
            <a:spLocks noGrp="1"/>
          </p:cNvSpPr>
          <p:nvPr>
            <p:ph type="title"/>
          </p:nvPr>
        </p:nvSpPr>
        <p:spPr>
          <a:xfrm>
            <a:off x="628650" y="374904"/>
            <a:ext cx="7886700" cy="685800"/>
          </a:xfrm>
        </p:spPr>
        <p:txBody>
          <a:bodyPr/>
          <a:lstStyle/>
          <a:p>
            <a:r>
              <a:rPr lang="en-US"/>
              <a:t>Click to edit Master title style</a:t>
            </a:r>
          </a:p>
        </p:txBody>
      </p:sp>
      <p:sp>
        <p:nvSpPr>
          <p:cNvPr id="6" name="Content Placeholder">
            <a:extLst>
              <a:ext uri="{FF2B5EF4-FFF2-40B4-BE49-F238E27FC236}">
                <a16:creationId xmlns:a16="http://schemas.microsoft.com/office/drawing/2014/main" id="{C647B33C-6FED-3341-92FA-7B22935F7594}"/>
              </a:ext>
            </a:extLst>
          </p:cNvPr>
          <p:cNvSpPr>
            <a:spLocks noGrp="1"/>
          </p:cNvSpPr>
          <p:nvPr>
            <p:ph idx="1"/>
          </p:nvPr>
        </p:nvSpPr>
        <p:spPr>
          <a:xfrm>
            <a:off x="630935" y="1060704"/>
            <a:ext cx="7891271" cy="365125"/>
          </a:xfrm>
        </p:spPr>
        <p:txBody>
          <a:bodyPr>
            <a:noAutofit/>
          </a:bodyPr>
          <a:lstStyle>
            <a:lvl1pPr marL="0" indent="0">
              <a:buNone/>
              <a:defRPr i="1" baseline="0">
                <a:solidFill>
                  <a:srgbClr val="1F1F1F"/>
                </a:solidFill>
              </a:defRPr>
            </a:lvl1pPr>
            <a:lvl2pPr marL="457200" indent="0">
              <a:buNone/>
              <a:defRPr>
                <a:solidFill>
                  <a:srgbClr val="1F1F1F"/>
                </a:solidFill>
              </a:defRPr>
            </a:lvl2pPr>
            <a:lvl3pPr marL="914400" indent="0">
              <a:buNone/>
              <a:defRPr>
                <a:solidFill>
                  <a:srgbClr val="1F1F1F"/>
                </a:solidFill>
              </a:defRPr>
            </a:lvl3pPr>
            <a:lvl4pPr marL="1371600" indent="0">
              <a:buNone/>
              <a:defRPr>
                <a:solidFill>
                  <a:srgbClr val="1F1F1F"/>
                </a:solidFill>
              </a:defRPr>
            </a:lvl4pPr>
          </a:lstStyle>
          <a:p>
            <a:pPr lvl="0"/>
            <a:endParaRPr lang="en-US" dirty="0"/>
          </a:p>
        </p:txBody>
      </p:sp>
      <p:sp>
        <p:nvSpPr>
          <p:cNvPr id="7" name="Slide Number Placeholder">
            <a:extLst>
              <a:ext uri="{FF2B5EF4-FFF2-40B4-BE49-F238E27FC236}">
                <a16:creationId xmlns:a16="http://schemas.microsoft.com/office/drawing/2014/main" id="{021C82A8-3CAE-5C47-AE9F-DF9687CBED69}"/>
              </a:ext>
            </a:extLst>
          </p:cNvPr>
          <p:cNvSpPr>
            <a:spLocks noGrp="1"/>
          </p:cNvSpPr>
          <p:nvPr>
            <p:ph type="sldNum" sz="quarter" idx="12"/>
          </p:nvPr>
        </p:nvSpPr>
        <p:spPr>
          <a:xfrm>
            <a:off x="6457950" y="6028289"/>
            <a:ext cx="2057400" cy="365125"/>
          </a:xfrm>
        </p:spPr>
        <p:txBody>
          <a:bodyPr/>
          <a:lstStyle/>
          <a:p>
            <a:fld id="{E573346A-FCA4-684E-8D18-26E8324063ED}" type="slidenum">
              <a:rPr lang="en-US" smtClean="0"/>
              <a:t>‹#›</a:t>
            </a:fld>
            <a:endParaRPr lang="en-US" dirty="0"/>
          </a:p>
        </p:txBody>
      </p:sp>
      <p:sp>
        <p:nvSpPr>
          <p:cNvPr id="8" name="Footer">
            <a:extLst>
              <a:ext uri="{FF2B5EF4-FFF2-40B4-BE49-F238E27FC236}">
                <a16:creationId xmlns:a16="http://schemas.microsoft.com/office/drawing/2014/main" id="{E04445A7-AE96-C64E-AB76-56C10E31DA34}"/>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FOR INTERNAL USE ONLY		Office of Information and Technology</a:t>
            </a:r>
          </a:p>
        </p:txBody>
      </p:sp>
      <p:pic>
        <p:nvPicPr>
          <p:cNvPr id="9" name="Picture 8">
            <a:extLst>
              <a:ext uri="{FF2B5EF4-FFF2-40B4-BE49-F238E27FC236}">
                <a16:creationId xmlns:a16="http://schemas.microsoft.com/office/drawing/2014/main" id="{CB9824DB-4A7F-444D-BAC3-59081DCDDC86}"/>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6528816"/>
            <a:ext cx="9144000" cy="329184"/>
          </a:xfrm>
          <a:prstGeom prst="rect">
            <a:avLst/>
          </a:prstGeom>
        </p:spPr>
      </p:pic>
      <p:sp>
        <p:nvSpPr>
          <p:cNvPr id="17" name="Content Placeholder 16">
            <a:extLst>
              <a:ext uri="{FF2B5EF4-FFF2-40B4-BE49-F238E27FC236}">
                <a16:creationId xmlns:a16="http://schemas.microsoft.com/office/drawing/2014/main" id="{3E9CCA2E-D6A1-BA44-B0EB-0A4B25780AEA}"/>
              </a:ext>
            </a:extLst>
          </p:cNvPr>
          <p:cNvSpPr>
            <a:spLocks noGrp="1"/>
          </p:cNvSpPr>
          <p:nvPr>
            <p:ph sz="quarter" idx="13" hasCustomPrompt="1"/>
          </p:nvPr>
        </p:nvSpPr>
        <p:spPr>
          <a:xfrm>
            <a:off x="2617788" y="1626846"/>
            <a:ext cx="222250" cy="220663"/>
          </a:xfrm>
        </p:spPr>
        <p:txBody>
          <a:bodyPr/>
          <a:lstStyle>
            <a:lvl1pPr marL="0" indent="0">
              <a:buFont typeface="Arial" panose="020B0604020202020204" pitchFamily="34" charset="0"/>
              <a:buNone/>
              <a:defRPr sz="1000"/>
            </a:lvl1pPr>
          </a:lstStyle>
          <a:p>
            <a:pPr lvl="0"/>
            <a:r>
              <a:rPr lang="en-US" dirty="0"/>
              <a:t>P</a:t>
            </a:r>
          </a:p>
        </p:txBody>
      </p:sp>
      <p:sp>
        <p:nvSpPr>
          <p:cNvPr id="19" name="Content Placeholder 16">
            <a:extLst>
              <a:ext uri="{FF2B5EF4-FFF2-40B4-BE49-F238E27FC236}">
                <a16:creationId xmlns:a16="http://schemas.microsoft.com/office/drawing/2014/main" id="{4AE3ED20-9212-8B46-AEF2-88379692E636}"/>
              </a:ext>
            </a:extLst>
          </p:cNvPr>
          <p:cNvSpPr>
            <a:spLocks noGrp="1"/>
          </p:cNvSpPr>
          <p:nvPr>
            <p:ph sz="quarter" idx="14" hasCustomPrompt="1"/>
          </p:nvPr>
        </p:nvSpPr>
        <p:spPr>
          <a:xfrm>
            <a:off x="2922876" y="1626846"/>
            <a:ext cx="3535073" cy="220663"/>
          </a:xfrm>
        </p:spPr>
        <p:txBody>
          <a:bodyPr/>
          <a:lstStyle>
            <a:lvl1pPr marL="0" indent="0">
              <a:buFont typeface="Arial" panose="020B0604020202020204" pitchFamily="34" charset="0"/>
              <a:buNone/>
              <a:defRPr sz="1200" b="1"/>
            </a:lvl1pPr>
          </a:lstStyle>
          <a:p>
            <a:pPr lvl="0"/>
            <a:r>
              <a:rPr lang="en-US" dirty="0"/>
              <a:t>Heading</a:t>
            </a:r>
          </a:p>
        </p:txBody>
      </p:sp>
      <p:sp>
        <p:nvSpPr>
          <p:cNvPr id="21" name="Content Placeholder 16">
            <a:extLst>
              <a:ext uri="{FF2B5EF4-FFF2-40B4-BE49-F238E27FC236}">
                <a16:creationId xmlns:a16="http://schemas.microsoft.com/office/drawing/2014/main" id="{459A4BF4-1130-A943-B7AF-59695B5E2BB9}"/>
              </a:ext>
            </a:extLst>
          </p:cNvPr>
          <p:cNvSpPr>
            <a:spLocks noGrp="1"/>
          </p:cNvSpPr>
          <p:nvPr>
            <p:ph sz="quarter" idx="15"/>
          </p:nvPr>
        </p:nvSpPr>
        <p:spPr>
          <a:xfrm>
            <a:off x="715534" y="1936956"/>
            <a:ext cx="1349240" cy="170782"/>
          </a:xfrm>
        </p:spPr>
        <p:txBody>
          <a:bodyPr anchor="ctr"/>
          <a:lstStyle>
            <a:lvl1pPr marL="0" indent="0" algn="ctr">
              <a:buFont typeface="Arial" panose="020B0604020202020204" pitchFamily="34" charset="0"/>
              <a:buNone/>
              <a:defRPr sz="1000" b="1">
                <a:solidFill>
                  <a:schemeClr val="bg1"/>
                </a:solidFill>
              </a:defRPr>
            </a:lvl1pPr>
          </a:lstStyle>
          <a:p>
            <a:pPr lvl="0"/>
            <a:endParaRPr lang="en-US" dirty="0"/>
          </a:p>
        </p:txBody>
      </p:sp>
      <p:sp>
        <p:nvSpPr>
          <p:cNvPr id="22" name="Content Placeholder 16">
            <a:extLst>
              <a:ext uri="{FF2B5EF4-FFF2-40B4-BE49-F238E27FC236}">
                <a16:creationId xmlns:a16="http://schemas.microsoft.com/office/drawing/2014/main" id="{80DBBBF2-9102-7346-BC39-D2A4D4BF5626}"/>
              </a:ext>
            </a:extLst>
          </p:cNvPr>
          <p:cNvSpPr>
            <a:spLocks noGrp="1"/>
          </p:cNvSpPr>
          <p:nvPr>
            <p:ph sz="quarter" idx="16" hasCustomPrompt="1"/>
          </p:nvPr>
        </p:nvSpPr>
        <p:spPr>
          <a:xfrm>
            <a:off x="1587910" y="2122488"/>
            <a:ext cx="476864" cy="150052"/>
          </a:xfrm>
        </p:spPr>
        <p:txBody>
          <a:bodyPr anchor="ctr"/>
          <a:lstStyle>
            <a:lvl1pPr marL="0" indent="0" algn="r">
              <a:buFont typeface="Arial" panose="020B0604020202020204" pitchFamily="34" charset="0"/>
              <a:buNone/>
              <a:defRPr sz="1000" b="0">
                <a:solidFill>
                  <a:schemeClr val="bg1"/>
                </a:solidFill>
              </a:defRPr>
            </a:lvl1pPr>
          </a:lstStyle>
          <a:p>
            <a:pPr lvl="0"/>
            <a:r>
              <a:rPr lang="en-US" dirty="0"/>
              <a:t>#</a:t>
            </a:r>
          </a:p>
        </p:txBody>
      </p:sp>
      <p:sp>
        <p:nvSpPr>
          <p:cNvPr id="23" name="Content Placeholder 16">
            <a:extLst>
              <a:ext uri="{FF2B5EF4-FFF2-40B4-BE49-F238E27FC236}">
                <a16:creationId xmlns:a16="http://schemas.microsoft.com/office/drawing/2014/main" id="{EB8F9380-373C-8741-91CF-7433E4ED2245}"/>
              </a:ext>
            </a:extLst>
          </p:cNvPr>
          <p:cNvSpPr>
            <a:spLocks noGrp="1"/>
          </p:cNvSpPr>
          <p:nvPr>
            <p:ph sz="quarter" idx="17"/>
          </p:nvPr>
        </p:nvSpPr>
        <p:spPr>
          <a:xfrm>
            <a:off x="2297416" y="1936956"/>
            <a:ext cx="1349240" cy="175110"/>
          </a:xfrm>
        </p:spPr>
        <p:txBody>
          <a:bodyPr anchor="ctr"/>
          <a:lstStyle>
            <a:lvl1pPr marL="0" indent="0" algn="ctr">
              <a:buFont typeface="Arial" panose="020B0604020202020204" pitchFamily="34" charset="0"/>
              <a:buNone/>
              <a:defRPr sz="1000" b="1">
                <a:solidFill>
                  <a:schemeClr val="bg1"/>
                </a:solidFill>
              </a:defRPr>
            </a:lvl1pPr>
          </a:lstStyle>
          <a:p>
            <a:pPr lvl="0"/>
            <a:endParaRPr lang="en-US" dirty="0"/>
          </a:p>
        </p:txBody>
      </p:sp>
      <p:sp>
        <p:nvSpPr>
          <p:cNvPr id="24" name="Content Placeholder 16">
            <a:extLst>
              <a:ext uri="{FF2B5EF4-FFF2-40B4-BE49-F238E27FC236}">
                <a16:creationId xmlns:a16="http://schemas.microsoft.com/office/drawing/2014/main" id="{3D6E9BBC-2052-E941-BADD-AC8B0447C89B}"/>
              </a:ext>
            </a:extLst>
          </p:cNvPr>
          <p:cNvSpPr>
            <a:spLocks noGrp="1"/>
          </p:cNvSpPr>
          <p:nvPr>
            <p:ph sz="quarter" idx="18" hasCustomPrompt="1"/>
          </p:nvPr>
        </p:nvSpPr>
        <p:spPr>
          <a:xfrm>
            <a:off x="3169792" y="2137626"/>
            <a:ext cx="476864" cy="150052"/>
          </a:xfrm>
        </p:spPr>
        <p:txBody>
          <a:bodyPr anchor="ctr"/>
          <a:lstStyle>
            <a:lvl1pPr marL="0" indent="0" algn="r">
              <a:buFont typeface="Arial" panose="020B0604020202020204" pitchFamily="34" charset="0"/>
              <a:buNone/>
              <a:defRPr sz="1000" b="0">
                <a:solidFill>
                  <a:schemeClr val="bg1"/>
                </a:solidFill>
              </a:defRPr>
            </a:lvl1pPr>
          </a:lstStyle>
          <a:p>
            <a:pPr lvl="0"/>
            <a:r>
              <a:rPr lang="en-US" dirty="0"/>
              <a:t>#</a:t>
            </a:r>
          </a:p>
        </p:txBody>
      </p:sp>
      <p:sp>
        <p:nvSpPr>
          <p:cNvPr id="25" name="Content Placeholder 16">
            <a:extLst>
              <a:ext uri="{FF2B5EF4-FFF2-40B4-BE49-F238E27FC236}">
                <a16:creationId xmlns:a16="http://schemas.microsoft.com/office/drawing/2014/main" id="{7BB0C198-61BC-9646-A58D-3C86C467646C}"/>
              </a:ext>
            </a:extLst>
          </p:cNvPr>
          <p:cNvSpPr>
            <a:spLocks noGrp="1"/>
          </p:cNvSpPr>
          <p:nvPr>
            <p:ph sz="quarter" idx="19"/>
          </p:nvPr>
        </p:nvSpPr>
        <p:spPr>
          <a:xfrm>
            <a:off x="3889130" y="1936956"/>
            <a:ext cx="1341656" cy="185532"/>
          </a:xfrm>
        </p:spPr>
        <p:txBody>
          <a:bodyPr anchor="ctr"/>
          <a:lstStyle>
            <a:lvl1pPr marL="0" indent="0" algn="ctr">
              <a:buFont typeface="Arial" panose="020B0604020202020204" pitchFamily="34" charset="0"/>
              <a:buNone/>
              <a:defRPr sz="1000" b="1">
                <a:solidFill>
                  <a:schemeClr val="bg1"/>
                </a:solidFill>
              </a:defRPr>
            </a:lvl1pPr>
          </a:lstStyle>
          <a:p>
            <a:pPr lvl="0"/>
            <a:endParaRPr lang="en-US" dirty="0"/>
          </a:p>
        </p:txBody>
      </p:sp>
      <p:sp>
        <p:nvSpPr>
          <p:cNvPr id="26" name="Content Placeholder 16">
            <a:extLst>
              <a:ext uri="{FF2B5EF4-FFF2-40B4-BE49-F238E27FC236}">
                <a16:creationId xmlns:a16="http://schemas.microsoft.com/office/drawing/2014/main" id="{5A401802-A246-C84B-9FE6-BC97FE581780}"/>
              </a:ext>
            </a:extLst>
          </p:cNvPr>
          <p:cNvSpPr>
            <a:spLocks noGrp="1"/>
          </p:cNvSpPr>
          <p:nvPr>
            <p:ph sz="quarter" idx="20" hasCustomPrompt="1"/>
          </p:nvPr>
        </p:nvSpPr>
        <p:spPr>
          <a:xfrm>
            <a:off x="4753921" y="2122488"/>
            <a:ext cx="476865" cy="150052"/>
          </a:xfrm>
        </p:spPr>
        <p:txBody>
          <a:bodyPr anchor="ctr"/>
          <a:lstStyle>
            <a:lvl1pPr marL="0" indent="0" algn="r">
              <a:buFont typeface="Arial" panose="020B0604020202020204" pitchFamily="34" charset="0"/>
              <a:buNone/>
              <a:defRPr sz="1000" b="0">
                <a:solidFill>
                  <a:schemeClr val="bg1"/>
                </a:solidFill>
              </a:defRPr>
            </a:lvl1pPr>
          </a:lstStyle>
          <a:p>
            <a:pPr lvl="0"/>
            <a:r>
              <a:rPr lang="en-US" dirty="0"/>
              <a:t>#</a:t>
            </a:r>
          </a:p>
        </p:txBody>
      </p:sp>
      <p:sp>
        <p:nvSpPr>
          <p:cNvPr id="27" name="Content Placeholder 16">
            <a:extLst>
              <a:ext uri="{FF2B5EF4-FFF2-40B4-BE49-F238E27FC236}">
                <a16:creationId xmlns:a16="http://schemas.microsoft.com/office/drawing/2014/main" id="{1D0BD771-1900-CF4C-AA32-36E6AB7771C4}"/>
              </a:ext>
            </a:extLst>
          </p:cNvPr>
          <p:cNvSpPr>
            <a:spLocks noGrp="1"/>
          </p:cNvSpPr>
          <p:nvPr>
            <p:ph sz="quarter" idx="21"/>
          </p:nvPr>
        </p:nvSpPr>
        <p:spPr>
          <a:xfrm>
            <a:off x="5471012" y="1936955"/>
            <a:ext cx="1349240" cy="185532"/>
          </a:xfrm>
        </p:spPr>
        <p:txBody>
          <a:bodyPr anchor="ctr"/>
          <a:lstStyle>
            <a:lvl1pPr marL="0" indent="0" algn="ctr">
              <a:buFont typeface="Arial" panose="020B0604020202020204" pitchFamily="34" charset="0"/>
              <a:buNone/>
              <a:defRPr sz="1000" b="1">
                <a:solidFill>
                  <a:schemeClr val="bg1"/>
                </a:solidFill>
              </a:defRPr>
            </a:lvl1pPr>
          </a:lstStyle>
          <a:p>
            <a:pPr lvl="0"/>
            <a:endParaRPr lang="en-US" dirty="0"/>
          </a:p>
        </p:txBody>
      </p:sp>
      <p:sp>
        <p:nvSpPr>
          <p:cNvPr id="28" name="Content Placeholder 16">
            <a:extLst>
              <a:ext uri="{FF2B5EF4-FFF2-40B4-BE49-F238E27FC236}">
                <a16:creationId xmlns:a16="http://schemas.microsoft.com/office/drawing/2014/main" id="{DC2561DB-1C95-CD4B-ACED-79C0F6145596}"/>
              </a:ext>
            </a:extLst>
          </p:cNvPr>
          <p:cNvSpPr>
            <a:spLocks noGrp="1"/>
          </p:cNvSpPr>
          <p:nvPr>
            <p:ph sz="quarter" idx="22" hasCustomPrompt="1"/>
          </p:nvPr>
        </p:nvSpPr>
        <p:spPr>
          <a:xfrm>
            <a:off x="6343386" y="2137626"/>
            <a:ext cx="476865" cy="150052"/>
          </a:xfrm>
        </p:spPr>
        <p:txBody>
          <a:bodyPr anchor="ctr"/>
          <a:lstStyle>
            <a:lvl1pPr marL="0" indent="0" algn="r">
              <a:buFont typeface="Arial" panose="020B0604020202020204" pitchFamily="34" charset="0"/>
              <a:buNone/>
              <a:defRPr sz="1000" b="0">
                <a:solidFill>
                  <a:schemeClr val="bg1"/>
                </a:solidFill>
              </a:defRPr>
            </a:lvl1pPr>
          </a:lstStyle>
          <a:p>
            <a:pPr lvl="0"/>
            <a:r>
              <a:rPr lang="en-US" dirty="0"/>
              <a:t>#</a:t>
            </a:r>
          </a:p>
        </p:txBody>
      </p:sp>
      <p:sp>
        <p:nvSpPr>
          <p:cNvPr id="29" name="Content Placeholder 16">
            <a:extLst>
              <a:ext uri="{FF2B5EF4-FFF2-40B4-BE49-F238E27FC236}">
                <a16:creationId xmlns:a16="http://schemas.microsoft.com/office/drawing/2014/main" id="{27642EC9-5A15-034C-AC0A-F7E1AFF2A9CF}"/>
              </a:ext>
            </a:extLst>
          </p:cNvPr>
          <p:cNvSpPr>
            <a:spLocks noGrp="1"/>
          </p:cNvSpPr>
          <p:nvPr>
            <p:ph sz="quarter" idx="23"/>
          </p:nvPr>
        </p:nvSpPr>
        <p:spPr>
          <a:xfrm>
            <a:off x="7052894" y="1936955"/>
            <a:ext cx="1349240" cy="150052"/>
          </a:xfrm>
        </p:spPr>
        <p:txBody>
          <a:bodyPr anchor="ctr"/>
          <a:lstStyle>
            <a:lvl1pPr marL="0" indent="0" algn="ctr">
              <a:buFont typeface="Arial" panose="020B0604020202020204" pitchFamily="34" charset="0"/>
              <a:buNone/>
              <a:defRPr sz="1000" b="1">
                <a:solidFill>
                  <a:schemeClr val="bg1"/>
                </a:solidFill>
              </a:defRPr>
            </a:lvl1pPr>
          </a:lstStyle>
          <a:p>
            <a:pPr lvl="0"/>
            <a:endParaRPr lang="en-US" dirty="0"/>
          </a:p>
        </p:txBody>
      </p:sp>
      <p:sp>
        <p:nvSpPr>
          <p:cNvPr id="30" name="Content Placeholder 16">
            <a:extLst>
              <a:ext uri="{FF2B5EF4-FFF2-40B4-BE49-F238E27FC236}">
                <a16:creationId xmlns:a16="http://schemas.microsoft.com/office/drawing/2014/main" id="{CD78A174-51EB-F54C-9E4F-398045DEEE75}"/>
              </a:ext>
            </a:extLst>
          </p:cNvPr>
          <p:cNvSpPr>
            <a:spLocks noGrp="1"/>
          </p:cNvSpPr>
          <p:nvPr>
            <p:ph sz="quarter" idx="24" hasCustomPrompt="1"/>
          </p:nvPr>
        </p:nvSpPr>
        <p:spPr>
          <a:xfrm>
            <a:off x="7927516" y="2107738"/>
            <a:ext cx="474618" cy="179940"/>
          </a:xfrm>
        </p:spPr>
        <p:txBody>
          <a:bodyPr anchor="ctr"/>
          <a:lstStyle>
            <a:lvl1pPr marL="0" indent="0" algn="r">
              <a:buFont typeface="Arial" panose="020B0604020202020204" pitchFamily="34" charset="0"/>
              <a:buNone/>
              <a:defRPr sz="1000" b="0">
                <a:solidFill>
                  <a:schemeClr val="bg1"/>
                </a:solidFill>
              </a:defRPr>
            </a:lvl1pPr>
          </a:lstStyle>
          <a:p>
            <a:pPr lvl="0"/>
            <a:r>
              <a:rPr lang="en-US" dirty="0"/>
              <a:t>#</a:t>
            </a:r>
          </a:p>
        </p:txBody>
      </p:sp>
      <p:sp>
        <p:nvSpPr>
          <p:cNvPr id="31" name="Content Placeholder 16">
            <a:extLst>
              <a:ext uri="{FF2B5EF4-FFF2-40B4-BE49-F238E27FC236}">
                <a16:creationId xmlns:a16="http://schemas.microsoft.com/office/drawing/2014/main" id="{1BF54958-B4F4-3A4C-9027-0F16D81AADB9}"/>
              </a:ext>
            </a:extLst>
          </p:cNvPr>
          <p:cNvSpPr>
            <a:spLocks noGrp="1"/>
          </p:cNvSpPr>
          <p:nvPr>
            <p:ph sz="quarter" idx="25" hasCustomPrompt="1"/>
          </p:nvPr>
        </p:nvSpPr>
        <p:spPr>
          <a:xfrm>
            <a:off x="1715216" y="2567790"/>
            <a:ext cx="222251" cy="226980"/>
          </a:xfrm>
        </p:spPr>
        <p:txBody>
          <a:bodyPr anchor="ctr"/>
          <a:lstStyle>
            <a:lvl1pPr marL="0" indent="0" algn="r">
              <a:buFont typeface="Arial" panose="020B0604020202020204" pitchFamily="34" charset="0"/>
              <a:buNone/>
              <a:defRPr sz="1000" b="0">
                <a:solidFill>
                  <a:schemeClr val="tx1"/>
                </a:solidFill>
              </a:defRPr>
            </a:lvl1pPr>
          </a:lstStyle>
          <a:p>
            <a:pPr lvl="0"/>
            <a:r>
              <a:rPr lang="en-US" dirty="0"/>
              <a:t>P</a:t>
            </a:r>
          </a:p>
        </p:txBody>
      </p:sp>
      <p:sp>
        <p:nvSpPr>
          <p:cNvPr id="32" name="Content Placeholder 16">
            <a:extLst>
              <a:ext uri="{FF2B5EF4-FFF2-40B4-BE49-F238E27FC236}">
                <a16:creationId xmlns:a16="http://schemas.microsoft.com/office/drawing/2014/main" id="{FB89AA96-8129-5D47-9B60-C5D2763BFB7C}"/>
              </a:ext>
            </a:extLst>
          </p:cNvPr>
          <p:cNvSpPr>
            <a:spLocks noGrp="1"/>
          </p:cNvSpPr>
          <p:nvPr>
            <p:ph sz="quarter" idx="26" hasCustomPrompt="1"/>
          </p:nvPr>
        </p:nvSpPr>
        <p:spPr>
          <a:xfrm>
            <a:off x="2001948" y="2567790"/>
            <a:ext cx="1349240" cy="226980"/>
          </a:xfrm>
        </p:spPr>
        <p:txBody>
          <a:bodyPr anchor="ctr"/>
          <a:lstStyle>
            <a:lvl1pPr marL="0" indent="0" algn="l">
              <a:buFont typeface="Arial" panose="020B0604020202020204" pitchFamily="34" charset="0"/>
              <a:buNone/>
              <a:defRPr sz="1200" b="1">
                <a:solidFill>
                  <a:schemeClr val="tx1"/>
                </a:solidFill>
              </a:defRPr>
            </a:lvl1pPr>
          </a:lstStyle>
          <a:p>
            <a:pPr lvl="0"/>
            <a:r>
              <a:rPr lang="en-US" dirty="0"/>
              <a:t>Heading</a:t>
            </a:r>
          </a:p>
        </p:txBody>
      </p:sp>
      <p:sp>
        <p:nvSpPr>
          <p:cNvPr id="33" name="Content Placeholder 16">
            <a:extLst>
              <a:ext uri="{FF2B5EF4-FFF2-40B4-BE49-F238E27FC236}">
                <a16:creationId xmlns:a16="http://schemas.microsoft.com/office/drawing/2014/main" id="{576406C6-AFDB-D14D-9838-B5D24F880320}"/>
              </a:ext>
            </a:extLst>
          </p:cNvPr>
          <p:cNvSpPr>
            <a:spLocks noGrp="1"/>
          </p:cNvSpPr>
          <p:nvPr>
            <p:ph sz="quarter" idx="27"/>
          </p:nvPr>
        </p:nvSpPr>
        <p:spPr>
          <a:xfrm>
            <a:off x="715534" y="2929098"/>
            <a:ext cx="1697882" cy="226980"/>
          </a:xfrm>
        </p:spPr>
        <p:txBody>
          <a:bodyPr anchor="ctr"/>
          <a:lstStyle>
            <a:lvl1pPr marL="0" indent="0" algn="ctr">
              <a:buFont typeface="Arial" panose="020B0604020202020204" pitchFamily="34" charset="0"/>
              <a:buNone/>
              <a:defRPr sz="1000" b="1">
                <a:solidFill>
                  <a:schemeClr val="bg1"/>
                </a:solidFill>
              </a:defRPr>
            </a:lvl1pPr>
          </a:lstStyle>
          <a:p>
            <a:pPr lvl="0"/>
            <a:endParaRPr lang="en-US" dirty="0"/>
          </a:p>
        </p:txBody>
      </p:sp>
      <p:sp>
        <p:nvSpPr>
          <p:cNvPr id="34" name="Content Placeholder 16">
            <a:extLst>
              <a:ext uri="{FF2B5EF4-FFF2-40B4-BE49-F238E27FC236}">
                <a16:creationId xmlns:a16="http://schemas.microsoft.com/office/drawing/2014/main" id="{4D60E13B-9709-3849-8725-D24C5D7B7A94}"/>
              </a:ext>
            </a:extLst>
          </p:cNvPr>
          <p:cNvSpPr>
            <a:spLocks noGrp="1"/>
          </p:cNvSpPr>
          <p:nvPr>
            <p:ph sz="quarter" idx="28" hasCustomPrompt="1"/>
          </p:nvPr>
        </p:nvSpPr>
        <p:spPr>
          <a:xfrm>
            <a:off x="1933708" y="3036273"/>
            <a:ext cx="474617" cy="170782"/>
          </a:xfrm>
        </p:spPr>
        <p:txBody>
          <a:bodyPr anchor="ctr"/>
          <a:lstStyle>
            <a:lvl1pPr marL="0" indent="0" algn="r">
              <a:buFont typeface="Arial" panose="020B0604020202020204" pitchFamily="34" charset="0"/>
              <a:buNone/>
              <a:defRPr sz="1000" b="0">
                <a:solidFill>
                  <a:schemeClr val="bg1"/>
                </a:solidFill>
              </a:defRPr>
            </a:lvl1pPr>
          </a:lstStyle>
          <a:p>
            <a:pPr lvl="0"/>
            <a:r>
              <a:rPr lang="en-US" dirty="0"/>
              <a:t>#</a:t>
            </a:r>
          </a:p>
        </p:txBody>
      </p:sp>
      <p:sp>
        <p:nvSpPr>
          <p:cNvPr id="35" name="Content Placeholder 16">
            <a:extLst>
              <a:ext uri="{FF2B5EF4-FFF2-40B4-BE49-F238E27FC236}">
                <a16:creationId xmlns:a16="http://schemas.microsoft.com/office/drawing/2014/main" id="{AACEE69D-25B0-1B47-B342-9FF380731BB0}"/>
              </a:ext>
            </a:extLst>
          </p:cNvPr>
          <p:cNvSpPr>
            <a:spLocks noGrp="1"/>
          </p:cNvSpPr>
          <p:nvPr>
            <p:ph sz="quarter" idx="29"/>
          </p:nvPr>
        </p:nvSpPr>
        <p:spPr>
          <a:xfrm>
            <a:off x="2601816" y="2922783"/>
            <a:ext cx="1697882" cy="226979"/>
          </a:xfrm>
        </p:spPr>
        <p:txBody>
          <a:bodyPr anchor="ctr"/>
          <a:lstStyle>
            <a:lvl1pPr marL="0" indent="0" algn="ctr">
              <a:buFont typeface="Arial" panose="020B0604020202020204" pitchFamily="34" charset="0"/>
              <a:buNone/>
              <a:defRPr sz="1000" b="1">
                <a:solidFill>
                  <a:schemeClr val="bg1"/>
                </a:solidFill>
              </a:defRPr>
            </a:lvl1pPr>
          </a:lstStyle>
          <a:p>
            <a:pPr lvl="0"/>
            <a:endParaRPr lang="en-US" dirty="0"/>
          </a:p>
        </p:txBody>
      </p:sp>
      <p:sp>
        <p:nvSpPr>
          <p:cNvPr id="36" name="Content Placeholder 16">
            <a:extLst>
              <a:ext uri="{FF2B5EF4-FFF2-40B4-BE49-F238E27FC236}">
                <a16:creationId xmlns:a16="http://schemas.microsoft.com/office/drawing/2014/main" id="{E1F415F3-342B-F54C-8912-83DE3427D649}"/>
              </a:ext>
            </a:extLst>
          </p:cNvPr>
          <p:cNvSpPr>
            <a:spLocks noGrp="1"/>
          </p:cNvSpPr>
          <p:nvPr>
            <p:ph sz="quarter" idx="30" hasCustomPrompt="1"/>
          </p:nvPr>
        </p:nvSpPr>
        <p:spPr>
          <a:xfrm>
            <a:off x="3832312" y="3036274"/>
            <a:ext cx="469390" cy="170782"/>
          </a:xfrm>
        </p:spPr>
        <p:txBody>
          <a:bodyPr anchor="ctr"/>
          <a:lstStyle>
            <a:lvl1pPr marL="0" indent="0" algn="r">
              <a:buFont typeface="Arial" panose="020B0604020202020204" pitchFamily="34" charset="0"/>
              <a:buNone/>
              <a:defRPr sz="1000" b="0">
                <a:solidFill>
                  <a:schemeClr val="bg1"/>
                </a:solidFill>
              </a:defRPr>
            </a:lvl1pPr>
          </a:lstStyle>
          <a:p>
            <a:pPr lvl="0"/>
            <a:r>
              <a:rPr lang="en-US" dirty="0"/>
              <a:t>#</a:t>
            </a:r>
          </a:p>
        </p:txBody>
      </p:sp>
      <p:sp>
        <p:nvSpPr>
          <p:cNvPr id="37" name="Content Placeholder 16">
            <a:extLst>
              <a:ext uri="{FF2B5EF4-FFF2-40B4-BE49-F238E27FC236}">
                <a16:creationId xmlns:a16="http://schemas.microsoft.com/office/drawing/2014/main" id="{F4EBDA34-EC17-8B48-9E69-75873D459C5A}"/>
              </a:ext>
            </a:extLst>
          </p:cNvPr>
          <p:cNvSpPr>
            <a:spLocks noGrp="1"/>
          </p:cNvSpPr>
          <p:nvPr>
            <p:ph sz="quarter" idx="31"/>
          </p:nvPr>
        </p:nvSpPr>
        <p:spPr>
          <a:xfrm>
            <a:off x="718079" y="3334202"/>
            <a:ext cx="1692791" cy="223985"/>
          </a:xfrm>
        </p:spPr>
        <p:txBody>
          <a:bodyPr anchor="ctr"/>
          <a:lstStyle>
            <a:lvl1pPr marL="0" indent="0" algn="ctr">
              <a:buFont typeface="Arial" panose="020B0604020202020204" pitchFamily="34" charset="0"/>
              <a:buNone/>
              <a:defRPr sz="1000" b="1">
                <a:solidFill>
                  <a:schemeClr val="bg1"/>
                </a:solidFill>
              </a:defRPr>
            </a:lvl1pPr>
          </a:lstStyle>
          <a:p>
            <a:pPr lvl="0"/>
            <a:endParaRPr lang="en-US" dirty="0"/>
          </a:p>
        </p:txBody>
      </p:sp>
      <p:sp>
        <p:nvSpPr>
          <p:cNvPr id="38" name="Content Placeholder 16">
            <a:extLst>
              <a:ext uri="{FF2B5EF4-FFF2-40B4-BE49-F238E27FC236}">
                <a16:creationId xmlns:a16="http://schemas.microsoft.com/office/drawing/2014/main" id="{0D33FBE3-D8AC-1D49-8C17-B1B05D47307C}"/>
              </a:ext>
            </a:extLst>
          </p:cNvPr>
          <p:cNvSpPr>
            <a:spLocks noGrp="1"/>
          </p:cNvSpPr>
          <p:nvPr>
            <p:ph sz="quarter" idx="32" hasCustomPrompt="1"/>
          </p:nvPr>
        </p:nvSpPr>
        <p:spPr>
          <a:xfrm>
            <a:off x="1933708" y="3468324"/>
            <a:ext cx="474617" cy="170782"/>
          </a:xfrm>
        </p:spPr>
        <p:txBody>
          <a:bodyPr anchor="ctr"/>
          <a:lstStyle>
            <a:lvl1pPr marL="0" indent="0" algn="r">
              <a:buFont typeface="Arial" panose="020B0604020202020204" pitchFamily="34" charset="0"/>
              <a:buNone/>
              <a:defRPr sz="1000" b="0">
                <a:solidFill>
                  <a:schemeClr val="bg1"/>
                </a:solidFill>
              </a:defRPr>
            </a:lvl1pPr>
          </a:lstStyle>
          <a:p>
            <a:pPr lvl="0"/>
            <a:r>
              <a:rPr lang="en-US" dirty="0"/>
              <a:t>#</a:t>
            </a:r>
          </a:p>
        </p:txBody>
      </p:sp>
      <p:sp>
        <p:nvSpPr>
          <p:cNvPr id="39" name="Content Placeholder 16">
            <a:extLst>
              <a:ext uri="{FF2B5EF4-FFF2-40B4-BE49-F238E27FC236}">
                <a16:creationId xmlns:a16="http://schemas.microsoft.com/office/drawing/2014/main" id="{9D234593-B1B1-F949-9F25-121BBD91EAB5}"/>
              </a:ext>
            </a:extLst>
          </p:cNvPr>
          <p:cNvSpPr>
            <a:spLocks noGrp="1"/>
          </p:cNvSpPr>
          <p:nvPr>
            <p:ph sz="quarter" idx="33"/>
          </p:nvPr>
        </p:nvSpPr>
        <p:spPr>
          <a:xfrm>
            <a:off x="2606907" y="3342458"/>
            <a:ext cx="1692791" cy="223984"/>
          </a:xfrm>
        </p:spPr>
        <p:txBody>
          <a:bodyPr anchor="ctr"/>
          <a:lstStyle>
            <a:lvl1pPr marL="0" indent="0" algn="ctr">
              <a:buFont typeface="Arial" panose="020B0604020202020204" pitchFamily="34" charset="0"/>
              <a:buNone/>
              <a:defRPr sz="1000" b="1">
                <a:solidFill>
                  <a:schemeClr val="bg1"/>
                </a:solidFill>
              </a:defRPr>
            </a:lvl1pPr>
          </a:lstStyle>
          <a:p>
            <a:pPr lvl="0"/>
            <a:endParaRPr lang="en-US" dirty="0"/>
          </a:p>
        </p:txBody>
      </p:sp>
      <p:sp>
        <p:nvSpPr>
          <p:cNvPr id="40" name="Content Placeholder 16">
            <a:extLst>
              <a:ext uri="{FF2B5EF4-FFF2-40B4-BE49-F238E27FC236}">
                <a16:creationId xmlns:a16="http://schemas.microsoft.com/office/drawing/2014/main" id="{B35FF660-40E0-A54D-95EE-C0EBC80E98D0}"/>
              </a:ext>
            </a:extLst>
          </p:cNvPr>
          <p:cNvSpPr>
            <a:spLocks noGrp="1"/>
          </p:cNvSpPr>
          <p:nvPr>
            <p:ph sz="quarter" idx="34" hasCustomPrompt="1"/>
          </p:nvPr>
        </p:nvSpPr>
        <p:spPr>
          <a:xfrm>
            <a:off x="3832312" y="3465742"/>
            <a:ext cx="474618" cy="170782"/>
          </a:xfrm>
        </p:spPr>
        <p:txBody>
          <a:bodyPr anchor="ctr"/>
          <a:lstStyle>
            <a:lvl1pPr marL="0" indent="0" algn="r">
              <a:buFont typeface="Arial" panose="020B0604020202020204" pitchFamily="34" charset="0"/>
              <a:buNone/>
              <a:defRPr sz="1000" b="0">
                <a:solidFill>
                  <a:schemeClr val="bg1"/>
                </a:solidFill>
              </a:defRPr>
            </a:lvl1pPr>
          </a:lstStyle>
          <a:p>
            <a:pPr lvl="0"/>
            <a:r>
              <a:rPr lang="en-US" dirty="0"/>
              <a:t>#</a:t>
            </a:r>
          </a:p>
        </p:txBody>
      </p:sp>
      <p:sp>
        <p:nvSpPr>
          <p:cNvPr id="41" name="Content Placeholder 16">
            <a:extLst>
              <a:ext uri="{FF2B5EF4-FFF2-40B4-BE49-F238E27FC236}">
                <a16:creationId xmlns:a16="http://schemas.microsoft.com/office/drawing/2014/main" id="{A68FA240-8B6D-6E49-9B63-38C7BB79D9DA}"/>
              </a:ext>
            </a:extLst>
          </p:cNvPr>
          <p:cNvSpPr>
            <a:spLocks noGrp="1"/>
          </p:cNvSpPr>
          <p:nvPr>
            <p:ph sz="quarter" idx="35"/>
          </p:nvPr>
        </p:nvSpPr>
        <p:spPr>
          <a:xfrm>
            <a:off x="1653306" y="3747138"/>
            <a:ext cx="1697882" cy="223984"/>
          </a:xfrm>
        </p:spPr>
        <p:txBody>
          <a:bodyPr anchor="ctr"/>
          <a:lstStyle>
            <a:lvl1pPr marL="0" indent="0" algn="ctr">
              <a:buFont typeface="Arial" panose="020B0604020202020204" pitchFamily="34" charset="0"/>
              <a:buNone/>
              <a:defRPr sz="1000" b="1">
                <a:solidFill>
                  <a:schemeClr val="bg1"/>
                </a:solidFill>
              </a:defRPr>
            </a:lvl1pPr>
          </a:lstStyle>
          <a:p>
            <a:pPr lvl="0"/>
            <a:endParaRPr lang="en-US" dirty="0"/>
          </a:p>
        </p:txBody>
      </p:sp>
      <p:sp>
        <p:nvSpPr>
          <p:cNvPr id="42" name="Content Placeholder 16">
            <a:extLst>
              <a:ext uri="{FF2B5EF4-FFF2-40B4-BE49-F238E27FC236}">
                <a16:creationId xmlns:a16="http://schemas.microsoft.com/office/drawing/2014/main" id="{76255D9F-252F-F744-8703-817047492E75}"/>
              </a:ext>
            </a:extLst>
          </p:cNvPr>
          <p:cNvSpPr>
            <a:spLocks noGrp="1"/>
          </p:cNvSpPr>
          <p:nvPr>
            <p:ph sz="quarter" idx="36" hasCustomPrompt="1"/>
          </p:nvPr>
        </p:nvSpPr>
        <p:spPr>
          <a:xfrm>
            <a:off x="2876571" y="3864666"/>
            <a:ext cx="474617" cy="170782"/>
          </a:xfrm>
        </p:spPr>
        <p:txBody>
          <a:bodyPr anchor="ctr"/>
          <a:lstStyle>
            <a:lvl1pPr marL="0" indent="0" algn="r">
              <a:buFont typeface="Arial" panose="020B0604020202020204" pitchFamily="34" charset="0"/>
              <a:buNone/>
              <a:defRPr sz="1000" b="0">
                <a:solidFill>
                  <a:schemeClr val="bg1"/>
                </a:solidFill>
              </a:defRPr>
            </a:lvl1pPr>
          </a:lstStyle>
          <a:p>
            <a:pPr lvl="0"/>
            <a:r>
              <a:rPr lang="en-US" dirty="0"/>
              <a:t>#</a:t>
            </a:r>
          </a:p>
        </p:txBody>
      </p:sp>
      <p:sp>
        <p:nvSpPr>
          <p:cNvPr id="43" name="Content Placeholder 16">
            <a:extLst>
              <a:ext uri="{FF2B5EF4-FFF2-40B4-BE49-F238E27FC236}">
                <a16:creationId xmlns:a16="http://schemas.microsoft.com/office/drawing/2014/main" id="{C33F0BED-987C-6C43-B255-188629336418}"/>
              </a:ext>
            </a:extLst>
          </p:cNvPr>
          <p:cNvSpPr>
            <a:spLocks noGrp="1"/>
          </p:cNvSpPr>
          <p:nvPr>
            <p:ph sz="quarter" idx="37" hasCustomPrompt="1"/>
          </p:nvPr>
        </p:nvSpPr>
        <p:spPr>
          <a:xfrm>
            <a:off x="5830627" y="2580521"/>
            <a:ext cx="222251" cy="226978"/>
          </a:xfrm>
        </p:spPr>
        <p:txBody>
          <a:bodyPr anchor="ctr"/>
          <a:lstStyle>
            <a:lvl1pPr marL="0" indent="0" algn="r">
              <a:buFont typeface="Arial" panose="020B0604020202020204" pitchFamily="34" charset="0"/>
              <a:buNone/>
              <a:defRPr sz="1000" b="0">
                <a:solidFill>
                  <a:schemeClr val="tx1"/>
                </a:solidFill>
              </a:defRPr>
            </a:lvl1pPr>
          </a:lstStyle>
          <a:p>
            <a:pPr lvl="0"/>
            <a:r>
              <a:rPr lang="en-US" dirty="0"/>
              <a:t>P</a:t>
            </a:r>
          </a:p>
        </p:txBody>
      </p:sp>
      <p:sp>
        <p:nvSpPr>
          <p:cNvPr id="44" name="Content Placeholder 16">
            <a:extLst>
              <a:ext uri="{FF2B5EF4-FFF2-40B4-BE49-F238E27FC236}">
                <a16:creationId xmlns:a16="http://schemas.microsoft.com/office/drawing/2014/main" id="{51B83592-3430-5C41-A98F-6AA472ED30F0}"/>
              </a:ext>
            </a:extLst>
          </p:cNvPr>
          <p:cNvSpPr>
            <a:spLocks noGrp="1"/>
          </p:cNvSpPr>
          <p:nvPr>
            <p:ph sz="quarter" idx="38" hasCustomPrompt="1"/>
          </p:nvPr>
        </p:nvSpPr>
        <p:spPr>
          <a:xfrm>
            <a:off x="6139508" y="2580521"/>
            <a:ext cx="1384127" cy="237009"/>
          </a:xfrm>
        </p:spPr>
        <p:txBody>
          <a:bodyPr anchor="ctr"/>
          <a:lstStyle>
            <a:lvl1pPr marL="0" indent="0" algn="l">
              <a:buFont typeface="Arial" panose="020B0604020202020204" pitchFamily="34" charset="0"/>
              <a:buNone/>
              <a:defRPr sz="1200" b="1">
                <a:solidFill>
                  <a:schemeClr val="tx1"/>
                </a:solidFill>
              </a:defRPr>
            </a:lvl1pPr>
          </a:lstStyle>
          <a:p>
            <a:pPr lvl="0"/>
            <a:r>
              <a:rPr lang="en-US" dirty="0"/>
              <a:t>Heading</a:t>
            </a:r>
          </a:p>
        </p:txBody>
      </p:sp>
      <p:sp>
        <p:nvSpPr>
          <p:cNvPr id="45" name="Content Placeholder 16">
            <a:extLst>
              <a:ext uri="{FF2B5EF4-FFF2-40B4-BE49-F238E27FC236}">
                <a16:creationId xmlns:a16="http://schemas.microsoft.com/office/drawing/2014/main" id="{80944195-CE26-0141-A313-FEF7462FAF99}"/>
              </a:ext>
            </a:extLst>
          </p:cNvPr>
          <p:cNvSpPr>
            <a:spLocks noGrp="1"/>
          </p:cNvSpPr>
          <p:nvPr>
            <p:ph sz="quarter" idx="39" hasCustomPrompt="1"/>
          </p:nvPr>
        </p:nvSpPr>
        <p:spPr>
          <a:xfrm>
            <a:off x="4815705" y="2922783"/>
            <a:ext cx="1695039" cy="235065"/>
          </a:xfrm>
        </p:spPr>
        <p:txBody>
          <a:bodyPr anchor="ctr"/>
          <a:lstStyle>
            <a:lvl1pPr marL="0" indent="0" algn="r">
              <a:buFont typeface="Arial" panose="020B0604020202020204" pitchFamily="34" charset="0"/>
              <a:buNone/>
              <a:defRPr sz="1000" b="0">
                <a:solidFill>
                  <a:schemeClr val="bg1"/>
                </a:solidFill>
              </a:defRPr>
            </a:lvl1pPr>
          </a:lstStyle>
          <a:p>
            <a:pPr lvl="0"/>
            <a:r>
              <a:rPr lang="en-US" dirty="0"/>
              <a:t>#</a:t>
            </a:r>
          </a:p>
        </p:txBody>
      </p:sp>
      <p:sp>
        <p:nvSpPr>
          <p:cNvPr id="46" name="Content Placeholder 16">
            <a:extLst>
              <a:ext uri="{FF2B5EF4-FFF2-40B4-BE49-F238E27FC236}">
                <a16:creationId xmlns:a16="http://schemas.microsoft.com/office/drawing/2014/main" id="{1F8D0497-7E02-C84F-BB86-98EF907B2097}"/>
              </a:ext>
            </a:extLst>
          </p:cNvPr>
          <p:cNvSpPr>
            <a:spLocks noGrp="1"/>
          </p:cNvSpPr>
          <p:nvPr>
            <p:ph sz="quarter" idx="40" hasCustomPrompt="1"/>
          </p:nvPr>
        </p:nvSpPr>
        <p:spPr>
          <a:xfrm>
            <a:off x="6036126" y="3021524"/>
            <a:ext cx="476866" cy="185531"/>
          </a:xfrm>
        </p:spPr>
        <p:txBody>
          <a:bodyPr anchor="ctr"/>
          <a:lstStyle>
            <a:lvl1pPr marL="0" indent="0" algn="r">
              <a:buFont typeface="Arial" panose="020B0604020202020204" pitchFamily="34" charset="0"/>
              <a:buNone/>
              <a:defRPr sz="1000" b="0">
                <a:solidFill>
                  <a:schemeClr val="bg1"/>
                </a:solidFill>
              </a:defRPr>
            </a:lvl1pPr>
          </a:lstStyle>
          <a:p>
            <a:pPr lvl="0"/>
            <a:r>
              <a:rPr lang="en-US" dirty="0"/>
              <a:t>#</a:t>
            </a:r>
          </a:p>
        </p:txBody>
      </p:sp>
      <p:sp>
        <p:nvSpPr>
          <p:cNvPr id="47" name="Content Placeholder 16">
            <a:extLst>
              <a:ext uri="{FF2B5EF4-FFF2-40B4-BE49-F238E27FC236}">
                <a16:creationId xmlns:a16="http://schemas.microsoft.com/office/drawing/2014/main" id="{AEDE3900-0447-1E4E-93F3-89A2B74C710B}"/>
              </a:ext>
            </a:extLst>
          </p:cNvPr>
          <p:cNvSpPr>
            <a:spLocks noGrp="1"/>
          </p:cNvSpPr>
          <p:nvPr>
            <p:ph sz="quarter" idx="41" hasCustomPrompt="1"/>
          </p:nvPr>
        </p:nvSpPr>
        <p:spPr>
          <a:xfrm>
            <a:off x="6707095" y="2921895"/>
            <a:ext cx="1695039" cy="237009"/>
          </a:xfrm>
        </p:spPr>
        <p:txBody>
          <a:bodyPr anchor="ctr"/>
          <a:lstStyle>
            <a:lvl1pPr marL="0" indent="0" algn="r">
              <a:buFont typeface="Arial" panose="020B0604020202020204" pitchFamily="34" charset="0"/>
              <a:buNone/>
              <a:defRPr sz="1000" b="0">
                <a:solidFill>
                  <a:schemeClr val="bg1"/>
                </a:solidFill>
              </a:defRPr>
            </a:lvl1pPr>
          </a:lstStyle>
          <a:p>
            <a:pPr lvl="0"/>
            <a:r>
              <a:rPr lang="en-US" dirty="0"/>
              <a:t>#</a:t>
            </a:r>
          </a:p>
        </p:txBody>
      </p:sp>
      <p:sp>
        <p:nvSpPr>
          <p:cNvPr id="48" name="Content Placeholder 16">
            <a:extLst>
              <a:ext uri="{FF2B5EF4-FFF2-40B4-BE49-F238E27FC236}">
                <a16:creationId xmlns:a16="http://schemas.microsoft.com/office/drawing/2014/main" id="{E9445B2A-2446-5C48-863A-5E4D982D313B}"/>
              </a:ext>
            </a:extLst>
          </p:cNvPr>
          <p:cNvSpPr>
            <a:spLocks noGrp="1"/>
          </p:cNvSpPr>
          <p:nvPr>
            <p:ph sz="quarter" idx="42" hasCustomPrompt="1"/>
          </p:nvPr>
        </p:nvSpPr>
        <p:spPr>
          <a:xfrm>
            <a:off x="7925269" y="3030310"/>
            <a:ext cx="476865" cy="179714"/>
          </a:xfrm>
        </p:spPr>
        <p:txBody>
          <a:bodyPr anchor="ctr"/>
          <a:lstStyle>
            <a:lvl1pPr marL="0" indent="0" algn="r">
              <a:buFont typeface="Arial" panose="020B0604020202020204" pitchFamily="34" charset="0"/>
              <a:buNone/>
              <a:defRPr sz="1000" b="0">
                <a:solidFill>
                  <a:schemeClr val="bg1"/>
                </a:solidFill>
              </a:defRPr>
            </a:lvl1pPr>
          </a:lstStyle>
          <a:p>
            <a:pPr lvl="0"/>
            <a:r>
              <a:rPr lang="en-US" dirty="0"/>
              <a:t>#</a:t>
            </a:r>
          </a:p>
        </p:txBody>
      </p:sp>
      <p:sp>
        <p:nvSpPr>
          <p:cNvPr id="50" name="Content Placeholder 16">
            <a:extLst>
              <a:ext uri="{FF2B5EF4-FFF2-40B4-BE49-F238E27FC236}">
                <a16:creationId xmlns:a16="http://schemas.microsoft.com/office/drawing/2014/main" id="{0D620E1A-0CFF-114B-9FE1-DD63F2F4C64B}"/>
              </a:ext>
            </a:extLst>
          </p:cNvPr>
          <p:cNvSpPr>
            <a:spLocks noGrp="1"/>
          </p:cNvSpPr>
          <p:nvPr>
            <p:ph sz="quarter" idx="43" hasCustomPrompt="1"/>
          </p:nvPr>
        </p:nvSpPr>
        <p:spPr>
          <a:xfrm>
            <a:off x="4815705" y="3332731"/>
            <a:ext cx="1692791" cy="241503"/>
          </a:xfrm>
        </p:spPr>
        <p:txBody>
          <a:bodyPr anchor="ctr"/>
          <a:lstStyle>
            <a:lvl1pPr marL="0" indent="0" algn="r">
              <a:buFont typeface="Arial" panose="020B0604020202020204" pitchFamily="34" charset="0"/>
              <a:buNone/>
              <a:defRPr sz="1000" b="0">
                <a:solidFill>
                  <a:schemeClr val="bg1"/>
                </a:solidFill>
              </a:defRPr>
            </a:lvl1pPr>
          </a:lstStyle>
          <a:p>
            <a:pPr lvl="0"/>
            <a:r>
              <a:rPr lang="en-US" dirty="0"/>
              <a:t>#</a:t>
            </a:r>
          </a:p>
        </p:txBody>
      </p:sp>
      <p:sp>
        <p:nvSpPr>
          <p:cNvPr id="51" name="Content Placeholder 16">
            <a:extLst>
              <a:ext uri="{FF2B5EF4-FFF2-40B4-BE49-F238E27FC236}">
                <a16:creationId xmlns:a16="http://schemas.microsoft.com/office/drawing/2014/main" id="{D119A7FC-5F11-EC45-B8FE-E00CDD8263E7}"/>
              </a:ext>
            </a:extLst>
          </p:cNvPr>
          <p:cNvSpPr>
            <a:spLocks noGrp="1"/>
          </p:cNvSpPr>
          <p:nvPr>
            <p:ph sz="quarter" idx="44" hasCustomPrompt="1"/>
          </p:nvPr>
        </p:nvSpPr>
        <p:spPr>
          <a:xfrm>
            <a:off x="6031630" y="3433016"/>
            <a:ext cx="476866" cy="187845"/>
          </a:xfrm>
        </p:spPr>
        <p:txBody>
          <a:bodyPr anchor="ctr"/>
          <a:lstStyle>
            <a:lvl1pPr marL="0" indent="0" algn="r">
              <a:buFont typeface="Arial" panose="020B0604020202020204" pitchFamily="34" charset="0"/>
              <a:buNone/>
              <a:defRPr sz="1000" b="0">
                <a:solidFill>
                  <a:schemeClr val="bg1"/>
                </a:solidFill>
              </a:defRPr>
            </a:lvl1pPr>
          </a:lstStyle>
          <a:p>
            <a:pPr lvl="0"/>
            <a:r>
              <a:rPr lang="en-US" dirty="0"/>
              <a:t>#</a:t>
            </a:r>
          </a:p>
        </p:txBody>
      </p:sp>
      <p:sp>
        <p:nvSpPr>
          <p:cNvPr id="52" name="Content Placeholder 16">
            <a:extLst>
              <a:ext uri="{FF2B5EF4-FFF2-40B4-BE49-F238E27FC236}">
                <a16:creationId xmlns:a16="http://schemas.microsoft.com/office/drawing/2014/main" id="{62B20C04-3E5B-4C48-A680-A7D279996FD1}"/>
              </a:ext>
            </a:extLst>
          </p:cNvPr>
          <p:cNvSpPr>
            <a:spLocks noGrp="1"/>
          </p:cNvSpPr>
          <p:nvPr>
            <p:ph sz="quarter" idx="45" hasCustomPrompt="1"/>
          </p:nvPr>
        </p:nvSpPr>
        <p:spPr>
          <a:xfrm>
            <a:off x="6704533" y="3330184"/>
            <a:ext cx="1692790" cy="244050"/>
          </a:xfrm>
        </p:spPr>
        <p:txBody>
          <a:bodyPr anchor="ctr"/>
          <a:lstStyle>
            <a:lvl1pPr marL="0" indent="0" algn="r">
              <a:buFont typeface="Arial" panose="020B0604020202020204" pitchFamily="34" charset="0"/>
              <a:buNone/>
              <a:defRPr sz="1000" b="0">
                <a:solidFill>
                  <a:schemeClr val="bg1"/>
                </a:solidFill>
              </a:defRPr>
            </a:lvl1pPr>
          </a:lstStyle>
          <a:p>
            <a:pPr lvl="0"/>
            <a:r>
              <a:rPr lang="en-US" dirty="0"/>
              <a:t>#</a:t>
            </a:r>
          </a:p>
        </p:txBody>
      </p:sp>
      <p:sp>
        <p:nvSpPr>
          <p:cNvPr id="54" name="Content Placeholder 16">
            <a:extLst>
              <a:ext uri="{FF2B5EF4-FFF2-40B4-BE49-F238E27FC236}">
                <a16:creationId xmlns:a16="http://schemas.microsoft.com/office/drawing/2014/main" id="{FA5FFA87-B37E-A744-B591-952565A1B093}"/>
              </a:ext>
            </a:extLst>
          </p:cNvPr>
          <p:cNvSpPr>
            <a:spLocks noGrp="1"/>
          </p:cNvSpPr>
          <p:nvPr>
            <p:ph sz="quarter" idx="46" hasCustomPrompt="1"/>
          </p:nvPr>
        </p:nvSpPr>
        <p:spPr>
          <a:xfrm>
            <a:off x="7925269" y="3436162"/>
            <a:ext cx="471076" cy="200362"/>
          </a:xfrm>
        </p:spPr>
        <p:txBody>
          <a:bodyPr anchor="ctr"/>
          <a:lstStyle>
            <a:lvl1pPr marL="0" indent="0" algn="r">
              <a:buFont typeface="Arial" panose="020B0604020202020204" pitchFamily="34" charset="0"/>
              <a:buNone/>
              <a:defRPr sz="1000" b="0">
                <a:solidFill>
                  <a:schemeClr val="bg1"/>
                </a:solidFill>
              </a:defRPr>
            </a:lvl1pPr>
          </a:lstStyle>
          <a:p>
            <a:pPr lvl="0"/>
            <a:r>
              <a:rPr lang="en-US" dirty="0"/>
              <a:t>#</a:t>
            </a:r>
          </a:p>
        </p:txBody>
      </p:sp>
      <p:sp>
        <p:nvSpPr>
          <p:cNvPr id="55" name="Content Placeholder 16">
            <a:extLst>
              <a:ext uri="{FF2B5EF4-FFF2-40B4-BE49-F238E27FC236}">
                <a16:creationId xmlns:a16="http://schemas.microsoft.com/office/drawing/2014/main" id="{ABCEB683-3ECA-9840-B0A5-3ADA894551F7}"/>
              </a:ext>
            </a:extLst>
          </p:cNvPr>
          <p:cNvSpPr>
            <a:spLocks noGrp="1"/>
          </p:cNvSpPr>
          <p:nvPr>
            <p:ph sz="quarter" idx="47" hasCustomPrompt="1"/>
          </p:nvPr>
        </p:nvSpPr>
        <p:spPr>
          <a:xfrm>
            <a:off x="5777824" y="3748365"/>
            <a:ext cx="1692790" cy="200362"/>
          </a:xfrm>
        </p:spPr>
        <p:txBody>
          <a:bodyPr anchor="ctr"/>
          <a:lstStyle>
            <a:lvl1pPr marL="0" indent="0" algn="r">
              <a:buFont typeface="Arial" panose="020B0604020202020204" pitchFamily="34" charset="0"/>
              <a:buNone/>
              <a:defRPr sz="1000" b="0">
                <a:solidFill>
                  <a:schemeClr val="bg1"/>
                </a:solidFill>
              </a:defRPr>
            </a:lvl1pPr>
          </a:lstStyle>
          <a:p>
            <a:pPr lvl="0"/>
            <a:r>
              <a:rPr lang="en-US" dirty="0"/>
              <a:t>#</a:t>
            </a:r>
          </a:p>
        </p:txBody>
      </p:sp>
      <p:sp>
        <p:nvSpPr>
          <p:cNvPr id="56" name="Content Placeholder 16">
            <a:extLst>
              <a:ext uri="{FF2B5EF4-FFF2-40B4-BE49-F238E27FC236}">
                <a16:creationId xmlns:a16="http://schemas.microsoft.com/office/drawing/2014/main" id="{55488A3B-81AC-CB43-AD9F-4545DE1C1976}"/>
              </a:ext>
            </a:extLst>
          </p:cNvPr>
          <p:cNvSpPr>
            <a:spLocks noGrp="1"/>
          </p:cNvSpPr>
          <p:nvPr>
            <p:ph sz="quarter" idx="48" hasCustomPrompt="1"/>
          </p:nvPr>
        </p:nvSpPr>
        <p:spPr>
          <a:xfrm>
            <a:off x="6984114" y="3863336"/>
            <a:ext cx="474617" cy="170782"/>
          </a:xfrm>
        </p:spPr>
        <p:txBody>
          <a:bodyPr anchor="ctr"/>
          <a:lstStyle>
            <a:lvl1pPr marL="0" indent="0" algn="r">
              <a:buFont typeface="Arial" panose="020B0604020202020204" pitchFamily="34" charset="0"/>
              <a:buNone/>
              <a:defRPr sz="1000" b="0">
                <a:solidFill>
                  <a:schemeClr val="bg1"/>
                </a:solidFill>
              </a:defRPr>
            </a:lvl1pPr>
          </a:lstStyle>
          <a:p>
            <a:pPr lvl="0"/>
            <a:r>
              <a:rPr lang="en-US" dirty="0"/>
              <a:t>#</a:t>
            </a:r>
          </a:p>
        </p:txBody>
      </p:sp>
      <p:sp>
        <p:nvSpPr>
          <p:cNvPr id="57" name="Content Placeholder 16">
            <a:extLst>
              <a:ext uri="{FF2B5EF4-FFF2-40B4-BE49-F238E27FC236}">
                <a16:creationId xmlns:a16="http://schemas.microsoft.com/office/drawing/2014/main" id="{A08B7182-30C4-BE44-85B5-B2F1DC811FD0}"/>
              </a:ext>
            </a:extLst>
          </p:cNvPr>
          <p:cNvSpPr>
            <a:spLocks noGrp="1"/>
          </p:cNvSpPr>
          <p:nvPr>
            <p:ph sz="quarter" idx="49" hasCustomPrompt="1"/>
          </p:nvPr>
        </p:nvSpPr>
        <p:spPr>
          <a:xfrm>
            <a:off x="3444384" y="4311582"/>
            <a:ext cx="242616" cy="233268"/>
          </a:xfrm>
        </p:spPr>
        <p:txBody>
          <a:bodyPr anchor="ctr"/>
          <a:lstStyle>
            <a:lvl1pPr marL="0" indent="0" algn="r">
              <a:buFont typeface="Arial" panose="020B0604020202020204" pitchFamily="34" charset="0"/>
              <a:buNone/>
              <a:defRPr sz="1000" b="0">
                <a:solidFill>
                  <a:schemeClr val="tx1"/>
                </a:solidFill>
              </a:defRPr>
            </a:lvl1pPr>
          </a:lstStyle>
          <a:p>
            <a:pPr lvl="0"/>
            <a:r>
              <a:rPr lang="en-US" dirty="0"/>
              <a:t>P</a:t>
            </a:r>
          </a:p>
        </p:txBody>
      </p:sp>
      <p:sp>
        <p:nvSpPr>
          <p:cNvPr id="59" name="Content Placeholder 16">
            <a:extLst>
              <a:ext uri="{FF2B5EF4-FFF2-40B4-BE49-F238E27FC236}">
                <a16:creationId xmlns:a16="http://schemas.microsoft.com/office/drawing/2014/main" id="{BA860F26-8C11-684E-A1E1-210EFE86020B}"/>
              </a:ext>
            </a:extLst>
          </p:cNvPr>
          <p:cNvSpPr>
            <a:spLocks noGrp="1"/>
          </p:cNvSpPr>
          <p:nvPr>
            <p:ph sz="quarter" idx="50" hasCustomPrompt="1"/>
          </p:nvPr>
        </p:nvSpPr>
        <p:spPr>
          <a:xfrm>
            <a:off x="3832312" y="4314109"/>
            <a:ext cx="1384127" cy="226978"/>
          </a:xfrm>
        </p:spPr>
        <p:txBody>
          <a:bodyPr anchor="ctr"/>
          <a:lstStyle>
            <a:lvl1pPr marL="0" indent="0" algn="l">
              <a:buFont typeface="Arial" panose="020B0604020202020204" pitchFamily="34" charset="0"/>
              <a:buNone/>
              <a:defRPr sz="1200" b="1">
                <a:solidFill>
                  <a:schemeClr val="tx1"/>
                </a:solidFill>
              </a:defRPr>
            </a:lvl1pPr>
          </a:lstStyle>
          <a:p>
            <a:pPr lvl="0"/>
            <a:r>
              <a:rPr lang="en-US" dirty="0"/>
              <a:t>Heading</a:t>
            </a:r>
          </a:p>
        </p:txBody>
      </p:sp>
      <p:sp>
        <p:nvSpPr>
          <p:cNvPr id="60" name="Content Placeholder 16">
            <a:extLst>
              <a:ext uri="{FF2B5EF4-FFF2-40B4-BE49-F238E27FC236}">
                <a16:creationId xmlns:a16="http://schemas.microsoft.com/office/drawing/2014/main" id="{DAB0FB6A-D367-9E42-92D1-7AE0E2EB2B55}"/>
              </a:ext>
            </a:extLst>
          </p:cNvPr>
          <p:cNvSpPr>
            <a:spLocks noGrp="1"/>
          </p:cNvSpPr>
          <p:nvPr>
            <p:ph sz="quarter" idx="51" hasCustomPrompt="1"/>
          </p:nvPr>
        </p:nvSpPr>
        <p:spPr>
          <a:xfrm>
            <a:off x="698090" y="4637286"/>
            <a:ext cx="1349241" cy="226978"/>
          </a:xfrm>
        </p:spPr>
        <p:txBody>
          <a:bodyPr anchor="ctr"/>
          <a:lstStyle>
            <a:lvl1pPr marL="0" indent="0" algn="ctr">
              <a:buFont typeface="Arial" panose="020B0604020202020204" pitchFamily="34" charset="0"/>
              <a:buNone/>
              <a:defRPr sz="1000" b="1">
                <a:solidFill>
                  <a:schemeClr val="bg1"/>
                </a:solidFill>
              </a:defRPr>
            </a:lvl1pPr>
          </a:lstStyle>
          <a:p>
            <a:pPr lvl="0"/>
            <a:r>
              <a:rPr lang="en-US" dirty="0"/>
              <a:t>Heading</a:t>
            </a:r>
          </a:p>
        </p:txBody>
      </p:sp>
      <p:sp>
        <p:nvSpPr>
          <p:cNvPr id="61" name="Content Placeholder 16">
            <a:extLst>
              <a:ext uri="{FF2B5EF4-FFF2-40B4-BE49-F238E27FC236}">
                <a16:creationId xmlns:a16="http://schemas.microsoft.com/office/drawing/2014/main" id="{83F55D31-FFB1-5B4D-872E-CE4CAD8D0755}"/>
              </a:ext>
            </a:extLst>
          </p:cNvPr>
          <p:cNvSpPr>
            <a:spLocks noGrp="1"/>
          </p:cNvSpPr>
          <p:nvPr>
            <p:ph sz="quarter" idx="52" hasCustomPrompt="1"/>
          </p:nvPr>
        </p:nvSpPr>
        <p:spPr>
          <a:xfrm>
            <a:off x="1587910" y="4844620"/>
            <a:ext cx="459421" cy="133174"/>
          </a:xfrm>
        </p:spPr>
        <p:txBody>
          <a:bodyPr anchor="ctr"/>
          <a:lstStyle>
            <a:lvl1pPr marL="0" indent="0" algn="r">
              <a:buFont typeface="Arial" panose="020B0604020202020204" pitchFamily="34" charset="0"/>
              <a:buNone/>
              <a:defRPr sz="1000" b="1">
                <a:solidFill>
                  <a:schemeClr val="bg1"/>
                </a:solidFill>
              </a:defRPr>
            </a:lvl1pPr>
          </a:lstStyle>
          <a:p>
            <a:pPr lvl="0"/>
            <a:r>
              <a:rPr lang="en-US" dirty="0"/>
              <a:t>#</a:t>
            </a:r>
          </a:p>
        </p:txBody>
      </p:sp>
      <p:sp>
        <p:nvSpPr>
          <p:cNvPr id="62" name="Content Placeholder 16">
            <a:extLst>
              <a:ext uri="{FF2B5EF4-FFF2-40B4-BE49-F238E27FC236}">
                <a16:creationId xmlns:a16="http://schemas.microsoft.com/office/drawing/2014/main" id="{789484AD-E1DA-AA44-84F6-74BE5A2BE692}"/>
              </a:ext>
            </a:extLst>
          </p:cNvPr>
          <p:cNvSpPr>
            <a:spLocks noGrp="1"/>
          </p:cNvSpPr>
          <p:nvPr>
            <p:ph sz="quarter" idx="53" hasCustomPrompt="1"/>
          </p:nvPr>
        </p:nvSpPr>
        <p:spPr>
          <a:xfrm>
            <a:off x="2297416" y="4638969"/>
            <a:ext cx="1349241" cy="226978"/>
          </a:xfrm>
        </p:spPr>
        <p:txBody>
          <a:bodyPr anchor="ctr"/>
          <a:lstStyle>
            <a:lvl1pPr marL="0" indent="0" algn="ctr">
              <a:buFont typeface="Arial" panose="020B0604020202020204" pitchFamily="34" charset="0"/>
              <a:buNone/>
              <a:defRPr sz="1000" b="1">
                <a:solidFill>
                  <a:schemeClr val="bg1"/>
                </a:solidFill>
              </a:defRPr>
            </a:lvl1pPr>
          </a:lstStyle>
          <a:p>
            <a:pPr lvl="0"/>
            <a:r>
              <a:rPr lang="en-US" dirty="0"/>
              <a:t>Heading</a:t>
            </a:r>
          </a:p>
        </p:txBody>
      </p:sp>
      <p:sp>
        <p:nvSpPr>
          <p:cNvPr id="63" name="Content Placeholder 16">
            <a:extLst>
              <a:ext uri="{FF2B5EF4-FFF2-40B4-BE49-F238E27FC236}">
                <a16:creationId xmlns:a16="http://schemas.microsoft.com/office/drawing/2014/main" id="{75A48E3C-8203-DD40-AED8-A42DDB8F6BB9}"/>
              </a:ext>
            </a:extLst>
          </p:cNvPr>
          <p:cNvSpPr>
            <a:spLocks noGrp="1"/>
          </p:cNvSpPr>
          <p:nvPr>
            <p:ph sz="quarter" idx="54" hasCustomPrompt="1"/>
          </p:nvPr>
        </p:nvSpPr>
        <p:spPr>
          <a:xfrm>
            <a:off x="3187236" y="4846303"/>
            <a:ext cx="459421" cy="133174"/>
          </a:xfrm>
        </p:spPr>
        <p:txBody>
          <a:bodyPr anchor="ctr"/>
          <a:lstStyle>
            <a:lvl1pPr marL="0" indent="0" algn="r">
              <a:buFont typeface="Arial" panose="020B0604020202020204" pitchFamily="34" charset="0"/>
              <a:buNone/>
              <a:defRPr sz="1000" b="1">
                <a:solidFill>
                  <a:schemeClr val="bg1"/>
                </a:solidFill>
              </a:defRPr>
            </a:lvl1pPr>
          </a:lstStyle>
          <a:p>
            <a:pPr lvl="0"/>
            <a:r>
              <a:rPr lang="en-US" dirty="0"/>
              <a:t>#</a:t>
            </a:r>
          </a:p>
        </p:txBody>
      </p:sp>
      <p:sp>
        <p:nvSpPr>
          <p:cNvPr id="64" name="Content Placeholder 16">
            <a:extLst>
              <a:ext uri="{FF2B5EF4-FFF2-40B4-BE49-F238E27FC236}">
                <a16:creationId xmlns:a16="http://schemas.microsoft.com/office/drawing/2014/main" id="{2262918D-F13C-CB4F-B609-B3E8847E1521}"/>
              </a:ext>
            </a:extLst>
          </p:cNvPr>
          <p:cNvSpPr>
            <a:spLocks noGrp="1"/>
          </p:cNvSpPr>
          <p:nvPr>
            <p:ph sz="quarter" idx="55" hasCustomPrompt="1"/>
          </p:nvPr>
        </p:nvSpPr>
        <p:spPr>
          <a:xfrm>
            <a:off x="3887407" y="4631007"/>
            <a:ext cx="1349241" cy="226978"/>
          </a:xfrm>
        </p:spPr>
        <p:txBody>
          <a:bodyPr anchor="ctr"/>
          <a:lstStyle>
            <a:lvl1pPr marL="0" indent="0" algn="ctr">
              <a:buFont typeface="Arial" panose="020B0604020202020204" pitchFamily="34" charset="0"/>
              <a:buNone/>
              <a:defRPr sz="1000" b="1">
                <a:solidFill>
                  <a:schemeClr val="bg1"/>
                </a:solidFill>
              </a:defRPr>
            </a:lvl1pPr>
          </a:lstStyle>
          <a:p>
            <a:pPr lvl="0"/>
            <a:r>
              <a:rPr lang="en-US" dirty="0"/>
              <a:t>Heading</a:t>
            </a:r>
          </a:p>
        </p:txBody>
      </p:sp>
      <p:sp>
        <p:nvSpPr>
          <p:cNvPr id="65" name="Content Placeholder 16">
            <a:extLst>
              <a:ext uri="{FF2B5EF4-FFF2-40B4-BE49-F238E27FC236}">
                <a16:creationId xmlns:a16="http://schemas.microsoft.com/office/drawing/2014/main" id="{2CF5CD8B-E027-0B4C-A751-5FEF6AC87DA9}"/>
              </a:ext>
            </a:extLst>
          </p:cNvPr>
          <p:cNvSpPr>
            <a:spLocks noGrp="1"/>
          </p:cNvSpPr>
          <p:nvPr>
            <p:ph sz="quarter" idx="56" hasCustomPrompt="1"/>
          </p:nvPr>
        </p:nvSpPr>
        <p:spPr>
          <a:xfrm>
            <a:off x="4777227" y="4838341"/>
            <a:ext cx="459421" cy="133174"/>
          </a:xfrm>
        </p:spPr>
        <p:txBody>
          <a:bodyPr anchor="ctr"/>
          <a:lstStyle>
            <a:lvl1pPr marL="0" indent="0" algn="r">
              <a:buFont typeface="Arial" panose="020B0604020202020204" pitchFamily="34" charset="0"/>
              <a:buNone/>
              <a:defRPr sz="1000" b="1">
                <a:solidFill>
                  <a:schemeClr val="bg1"/>
                </a:solidFill>
              </a:defRPr>
            </a:lvl1pPr>
          </a:lstStyle>
          <a:p>
            <a:pPr lvl="0"/>
            <a:r>
              <a:rPr lang="en-US" dirty="0"/>
              <a:t>#</a:t>
            </a:r>
          </a:p>
        </p:txBody>
      </p:sp>
      <p:sp>
        <p:nvSpPr>
          <p:cNvPr id="66" name="Content Placeholder 16">
            <a:extLst>
              <a:ext uri="{FF2B5EF4-FFF2-40B4-BE49-F238E27FC236}">
                <a16:creationId xmlns:a16="http://schemas.microsoft.com/office/drawing/2014/main" id="{E777524B-DB07-C145-B99A-E06FD8E71089}"/>
              </a:ext>
            </a:extLst>
          </p:cNvPr>
          <p:cNvSpPr>
            <a:spLocks noGrp="1"/>
          </p:cNvSpPr>
          <p:nvPr>
            <p:ph sz="quarter" idx="57" hasCustomPrompt="1"/>
          </p:nvPr>
        </p:nvSpPr>
        <p:spPr>
          <a:xfrm>
            <a:off x="5464887" y="4623087"/>
            <a:ext cx="1349241" cy="226978"/>
          </a:xfrm>
        </p:spPr>
        <p:txBody>
          <a:bodyPr anchor="ctr"/>
          <a:lstStyle>
            <a:lvl1pPr marL="0" indent="0" algn="ctr">
              <a:buFont typeface="Arial" panose="020B0604020202020204" pitchFamily="34" charset="0"/>
              <a:buNone/>
              <a:defRPr sz="1000" b="1">
                <a:solidFill>
                  <a:schemeClr val="bg1"/>
                </a:solidFill>
              </a:defRPr>
            </a:lvl1pPr>
          </a:lstStyle>
          <a:p>
            <a:pPr lvl="0"/>
            <a:r>
              <a:rPr lang="en-US" dirty="0"/>
              <a:t>Heading</a:t>
            </a:r>
          </a:p>
        </p:txBody>
      </p:sp>
      <p:sp>
        <p:nvSpPr>
          <p:cNvPr id="67" name="Content Placeholder 16">
            <a:extLst>
              <a:ext uri="{FF2B5EF4-FFF2-40B4-BE49-F238E27FC236}">
                <a16:creationId xmlns:a16="http://schemas.microsoft.com/office/drawing/2014/main" id="{97707E3A-7DDD-D742-8D5C-346AB7E0936D}"/>
              </a:ext>
            </a:extLst>
          </p:cNvPr>
          <p:cNvSpPr>
            <a:spLocks noGrp="1"/>
          </p:cNvSpPr>
          <p:nvPr>
            <p:ph sz="quarter" idx="58" hasCustomPrompt="1"/>
          </p:nvPr>
        </p:nvSpPr>
        <p:spPr>
          <a:xfrm>
            <a:off x="6354707" y="4830421"/>
            <a:ext cx="459421" cy="133174"/>
          </a:xfrm>
        </p:spPr>
        <p:txBody>
          <a:bodyPr anchor="ctr"/>
          <a:lstStyle>
            <a:lvl1pPr marL="0" indent="0" algn="r">
              <a:buFont typeface="Arial" panose="020B0604020202020204" pitchFamily="34" charset="0"/>
              <a:buNone/>
              <a:defRPr sz="1000" b="1">
                <a:solidFill>
                  <a:schemeClr val="bg1"/>
                </a:solidFill>
              </a:defRPr>
            </a:lvl1pPr>
          </a:lstStyle>
          <a:p>
            <a:pPr lvl="0"/>
            <a:r>
              <a:rPr lang="en-US" dirty="0"/>
              <a:t>#</a:t>
            </a:r>
          </a:p>
        </p:txBody>
      </p:sp>
      <p:sp>
        <p:nvSpPr>
          <p:cNvPr id="68" name="Content Placeholder 16">
            <a:extLst>
              <a:ext uri="{FF2B5EF4-FFF2-40B4-BE49-F238E27FC236}">
                <a16:creationId xmlns:a16="http://schemas.microsoft.com/office/drawing/2014/main" id="{85679D7A-2CC0-C64B-B35A-48E846785861}"/>
              </a:ext>
            </a:extLst>
          </p:cNvPr>
          <p:cNvSpPr>
            <a:spLocks noGrp="1"/>
          </p:cNvSpPr>
          <p:nvPr>
            <p:ph sz="quarter" idx="59" hasCustomPrompt="1"/>
          </p:nvPr>
        </p:nvSpPr>
        <p:spPr>
          <a:xfrm>
            <a:off x="7029327" y="4628244"/>
            <a:ext cx="1349241" cy="226978"/>
          </a:xfrm>
        </p:spPr>
        <p:txBody>
          <a:bodyPr anchor="ctr"/>
          <a:lstStyle>
            <a:lvl1pPr marL="0" indent="0" algn="ctr">
              <a:buFont typeface="Arial" panose="020B0604020202020204" pitchFamily="34" charset="0"/>
              <a:buNone/>
              <a:defRPr sz="1000" b="1">
                <a:solidFill>
                  <a:schemeClr val="bg1"/>
                </a:solidFill>
              </a:defRPr>
            </a:lvl1pPr>
          </a:lstStyle>
          <a:p>
            <a:pPr lvl="0"/>
            <a:r>
              <a:rPr lang="en-US" dirty="0"/>
              <a:t>Heading</a:t>
            </a:r>
          </a:p>
        </p:txBody>
      </p:sp>
      <p:sp>
        <p:nvSpPr>
          <p:cNvPr id="69" name="Content Placeholder 16">
            <a:extLst>
              <a:ext uri="{FF2B5EF4-FFF2-40B4-BE49-F238E27FC236}">
                <a16:creationId xmlns:a16="http://schemas.microsoft.com/office/drawing/2014/main" id="{A8EE873D-E0F4-F745-9EB8-08AAB83CB5C8}"/>
              </a:ext>
            </a:extLst>
          </p:cNvPr>
          <p:cNvSpPr>
            <a:spLocks noGrp="1"/>
          </p:cNvSpPr>
          <p:nvPr>
            <p:ph sz="quarter" idx="60" hasCustomPrompt="1"/>
          </p:nvPr>
        </p:nvSpPr>
        <p:spPr>
          <a:xfrm>
            <a:off x="7919147" y="4835578"/>
            <a:ext cx="459421" cy="133174"/>
          </a:xfrm>
        </p:spPr>
        <p:txBody>
          <a:bodyPr anchor="ctr"/>
          <a:lstStyle>
            <a:lvl1pPr marL="0" indent="0" algn="r">
              <a:buFont typeface="Arial" panose="020B0604020202020204" pitchFamily="34" charset="0"/>
              <a:buNone/>
              <a:defRPr sz="1000" b="1">
                <a:solidFill>
                  <a:schemeClr val="bg1"/>
                </a:solidFill>
              </a:defRPr>
            </a:lvl1pPr>
          </a:lstStyle>
          <a:p>
            <a:pPr lvl="0"/>
            <a:r>
              <a:rPr lang="en-US" dirty="0"/>
              <a:t>#</a:t>
            </a:r>
          </a:p>
        </p:txBody>
      </p:sp>
      <p:sp>
        <p:nvSpPr>
          <p:cNvPr id="70" name="Content Placeholder 16">
            <a:extLst>
              <a:ext uri="{FF2B5EF4-FFF2-40B4-BE49-F238E27FC236}">
                <a16:creationId xmlns:a16="http://schemas.microsoft.com/office/drawing/2014/main" id="{6C2D0C55-CA9A-8D4C-85CC-B9C9549E2AAA}"/>
              </a:ext>
            </a:extLst>
          </p:cNvPr>
          <p:cNvSpPr>
            <a:spLocks noGrp="1"/>
          </p:cNvSpPr>
          <p:nvPr>
            <p:ph sz="quarter" idx="61" hasCustomPrompt="1"/>
          </p:nvPr>
        </p:nvSpPr>
        <p:spPr>
          <a:xfrm>
            <a:off x="2477163" y="5272925"/>
            <a:ext cx="234139" cy="226978"/>
          </a:xfrm>
        </p:spPr>
        <p:txBody>
          <a:bodyPr anchor="ctr"/>
          <a:lstStyle>
            <a:lvl1pPr marL="0" indent="0" algn="r">
              <a:buFont typeface="Arial" panose="020B0604020202020204" pitchFamily="34" charset="0"/>
              <a:buNone/>
              <a:defRPr sz="1000" b="0">
                <a:solidFill>
                  <a:schemeClr val="tx1"/>
                </a:solidFill>
              </a:defRPr>
            </a:lvl1pPr>
          </a:lstStyle>
          <a:p>
            <a:pPr lvl="0"/>
            <a:r>
              <a:rPr lang="en-US" dirty="0"/>
              <a:t>P</a:t>
            </a:r>
          </a:p>
        </p:txBody>
      </p:sp>
      <p:sp>
        <p:nvSpPr>
          <p:cNvPr id="71" name="Content Placeholder 16">
            <a:extLst>
              <a:ext uri="{FF2B5EF4-FFF2-40B4-BE49-F238E27FC236}">
                <a16:creationId xmlns:a16="http://schemas.microsoft.com/office/drawing/2014/main" id="{EA9A777A-5A33-2443-9111-0DB88CCB3E46}"/>
              </a:ext>
            </a:extLst>
          </p:cNvPr>
          <p:cNvSpPr>
            <a:spLocks noGrp="1"/>
          </p:cNvSpPr>
          <p:nvPr>
            <p:ph sz="quarter" idx="62" hasCustomPrompt="1"/>
          </p:nvPr>
        </p:nvSpPr>
        <p:spPr>
          <a:xfrm>
            <a:off x="2806300" y="5254235"/>
            <a:ext cx="3333208" cy="226978"/>
          </a:xfrm>
        </p:spPr>
        <p:txBody>
          <a:bodyPr anchor="ctr"/>
          <a:lstStyle>
            <a:lvl1pPr marL="0" indent="0" algn="l">
              <a:buFont typeface="Arial" panose="020B0604020202020204" pitchFamily="34" charset="0"/>
              <a:buNone/>
              <a:defRPr sz="1200" b="1">
                <a:solidFill>
                  <a:schemeClr val="tx1"/>
                </a:solidFill>
              </a:defRPr>
            </a:lvl1pPr>
          </a:lstStyle>
          <a:p>
            <a:pPr lvl="0"/>
            <a:r>
              <a:rPr lang="en-US" dirty="0"/>
              <a:t>Heading</a:t>
            </a:r>
          </a:p>
        </p:txBody>
      </p:sp>
      <p:sp>
        <p:nvSpPr>
          <p:cNvPr id="72" name="Content Placeholder 16">
            <a:extLst>
              <a:ext uri="{FF2B5EF4-FFF2-40B4-BE49-F238E27FC236}">
                <a16:creationId xmlns:a16="http://schemas.microsoft.com/office/drawing/2014/main" id="{D45AC9C2-5007-3A4D-B6FC-ACE8935F7B4D}"/>
              </a:ext>
            </a:extLst>
          </p:cNvPr>
          <p:cNvSpPr>
            <a:spLocks noGrp="1"/>
          </p:cNvSpPr>
          <p:nvPr>
            <p:ph sz="quarter" idx="63" hasCustomPrompt="1"/>
          </p:nvPr>
        </p:nvSpPr>
        <p:spPr>
          <a:xfrm>
            <a:off x="698090" y="5582784"/>
            <a:ext cx="1349240" cy="226978"/>
          </a:xfrm>
        </p:spPr>
        <p:txBody>
          <a:bodyPr anchor="ctr"/>
          <a:lstStyle>
            <a:lvl1pPr marL="0" indent="0" algn="ctr">
              <a:buFont typeface="Arial" panose="020B0604020202020204" pitchFamily="34" charset="0"/>
              <a:buNone/>
              <a:defRPr sz="1000" b="1">
                <a:solidFill>
                  <a:schemeClr val="bg1"/>
                </a:solidFill>
              </a:defRPr>
            </a:lvl1pPr>
          </a:lstStyle>
          <a:p>
            <a:pPr lvl="0"/>
            <a:r>
              <a:rPr lang="en-US" dirty="0"/>
              <a:t>Heading</a:t>
            </a:r>
          </a:p>
        </p:txBody>
      </p:sp>
      <p:sp>
        <p:nvSpPr>
          <p:cNvPr id="73" name="Content Placeholder 16">
            <a:extLst>
              <a:ext uri="{FF2B5EF4-FFF2-40B4-BE49-F238E27FC236}">
                <a16:creationId xmlns:a16="http://schemas.microsoft.com/office/drawing/2014/main" id="{C1172437-932F-FC4D-AACF-5D043707D468}"/>
              </a:ext>
            </a:extLst>
          </p:cNvPr>
          <p:cNvSpPr>
            <a:spLocks noGrp="1"/>
          </p:cNvSpPr>
          <p:nvPr>
            <p:ph sz="quarter" idx="64" hasCustomPrompt="1"/>
          </p:nvPr>
        </p:nvSpPr>
        <p:spPr>
          <a:xfrm>
            <a:off x="1554299" y="5785851"/>
            <a:ext cx="476864" cy="133174"/>
          </a:xfrm>
        </p:spPr>
        <p:txBody>
          <a:bodyPr anchor="ctr"/>
          <a:lstStyle>
            <a:lvl1pPr marL="0" indent="0" algn="r">
              <a:buFont typeface="Arial" panose="020B0604020202020204" pitchFamily="34" charset="0"/>
              <a:buNone/>
              <a:defRPr sz="1000" b="0">
                <a:solidFill>
                  <a:schemeClr val="bg1"/>
                </a:solidFill>
              </a:defRPr>
            </a:lvl1pPr>
          </a:lstStyle>
          <a:p>
            <a:pPr lvl="0"/>
            <a:r>
              <a:rPr lang="en-US" dirty="0"/>
              <a:t>#</a:t>
            </a:r>
          </a:p>
        </p:txBody>
      </p:sp>
      <p:sp>
        <p:nvSpPr>
          <p:cNvPr id="74" name="Content Placeholder 16">
            <a:extLst>
              <a:ext uri="{FF2B5EF4-FFF2-40B4-BE49-F238E27FC236}">
                <a16:creationId xmlns:a16="http://schemas.microsoft.com/office/drawing/2014/main" id="{FC9149FC-DA91-EE4B-8C1B-133A09DA8B99}"/>
              </a:ext>
            </a:extLst>
          </p:cNvPr>
          <p:cNvSpPr>
            <a:spLocks noGrp="1"/>
          </p:cNvSpPr>
          <p:nvPr>
            <p:ph sz="quarter" idx="65" hasCustomPrompt="1"/>
          </p:nvPr>
        </p:nvSpPr>
        <p:spPr>
          <a:xfrm>
            <a:off x="2297416" y="5573450"/>
            <a:ext cx="1349240" cy="226978"/>
          </a:xfrm>
        </p:spPr>
        <p:txBody>
          <a:bodyPr anchor="ctr"/>
          <a:lstStyle>
            <a:lvl1pPr marL="0" indent="0" algn="ctr">
              <a:buFont typeface="Arial" panose="020B0604020202020204" pitchFamily="34" charset="0"/>
              <a:buNone/>
              <a:defRPr sz="1000" b="1">
                <a:solidFill>
                  <a:schemeClr val="bg1"/>
                </a:solidFill>
              </a:defRPr>
            </a:lvl1pPr>
          </a:lstStyle>
          <a:p>
            <a:pPr lvl="0"/>
            <a:r>
              <a:rPr lang="en-US" dirty="0"/>
              <a:t>Heading</a:t>
            </a:r>
          </a:p>
        </p:txBody>
      </p:sp>
      <p:sp>
        <p:nvSpPr>
          <p:cNvPr id="75" name="Content Placeholder 16">
            <a:extLst>
              <a:ext uri="{FF2B5EF4-FFF2-40B4-BE49-F238E27FC236}">
                <a16:creationId xmlns:a16="http://schemas.microsoft.com/office/drawing/2014/main" id="{4A330AD0-F5EB-5D4A-B86F-477C4CDD4763}"/>
              </a:ext>
            </a:extLst>
          </p:cNvPr>
          <p:cNvSpPr>
            <a:spLocks noGrp="1"/>
          </p:cNvSpPr>
          <p:nvPr>
            <p:ph sz="quarter" idx="66" hasCustomPrompt="1"/>
          </p:nvPr>
        </p:nvSpPr>
        <p:spPr>
          <a:xfrm>
            <a:off x="3153625" y="5776517"/>
            <a:ext cx="476864" cy="133174"/>
          </a:xfrm>
        </p:spPr>
        <p:txBody>
          <a:bodyPr anchor="ctr"/>
          <a:lstStyle>
            <a:lvl1pPr marL="0" indent="0" algn="r">
              <a:buFont typeface="Arial" panose="020B0604020202020204" pitchFamily="34" charset="0"/>
              <a:buNone/>
              <a:defRPr sz="1000" b="0">
                <a:solidFill>
                  <a:schemeClr val="bg1"/>
                </a:solidFill>
              </a:defRPr>
            </a:lvl1pPr>
          </a:lstStyle>
          <a:p>
            <a:pPr lvl="0"/>
            <a:r>
              <a:rPr lang="en-US" dirty="0"/>
              <a:t>#</a:t>
            </a:r>
          </a:p>
        </p:txBody>
      </p:sp>
      <p:sp>
        <p:nvSpPr>
          <p:cNvPr id="76" name="Content Placeholder 16">
            <a:extLst>
              <a:ext uri="{FF2B5EF4-FFF2-40B4-BE49-F238E27FC236}">
                <a16:creationId xmlns:a16="http://schemas.microsoft.com/office/drawing/2014/main" id="{33365525-65C8-3D48-9B90-1B53ABF067D4}"/>
              </a:ext>
            </a:extLst>
          </p:cNvPr>
          <p:cNvSpPr>
            <a:spLocks noGrp="1"/>
          </p:cNvSpPr>
          <p:nvPr>
            <p:ph sz="quarter" idx="67" hasCustomPrompt="1"/>
          </p:nvPr>
        </p:nvSpPr>
        <p:spPr>
          <a:xfrm>
            <a:off x="3881546" y="5582784"/>
            <a:ext cx="1349240" cy="226978"/>
          </a:xfrm>
        </p:spPr>
        <p:txBody>
          <a:bodyPr anchor="ctr"/>
          <a:lstStyle>
            <a:lvl1pPr marL="0" indent="0" algn="ctr">
              <a:buFont typeface="Arial" panose="020B0604020202020204" pitchFamily="34" charset="0"/>
              <a:buNone/>
              <a:defRPr sz="1000" b="1">
                <a:solidFill>
                  <a:schemeClr val="bg1"/>
                </a:solidFill>
              </a:defRPr>
            </a:lvl1pPr>
          </a:lstStyle>
          <a:p>
            <a:pPr lvl="0"/>
            <a:r>
              <a:rPr lang="en-US" dirty="0"/>
              <a:t>Heading</a:t>
            </a:r>
          </a:p>
        </p:txBody>
      </p:sp>
      <p:sp>
        <p:nvSpPr>
          <p:cNvPr id="77" name="Content Placeholder 16">
            <a:extLst>
              <a:ext uri="{FF2B5EF4-FFF2-40B4-BE49-F238E27FC236}">
                <a16:creationId xmlns:a16="http://schemas.microsoft.com/office/drawing/2014/main" id="{E5E23A92-1E05-DD44-BB35-EB971990A3E2}"/>
              </a:ext>
            </a:extLst>
          </p:cNvPr>
          <p:cNvSpPr>
            <a:spLocks noGrp="1"/>
          </p:cNvSpPr>
          <p:nvPr>
            <p:ph sz="quarter" idx="68" hasCustomPrompt="1"/>
          </p:nvPr>
        </p:nvSpPr>
        <p:spPr>
          <a:xfrm>
            <a:off x="4737755" y="5785851"/>
            <a:ext cx="476864" cy="133174"/>
          </a:xfrm>
        </p:spPr>
        <p:txBody>
          <a:bodyPr anchor="ctr"/>
          <a:lstStyle>
            <a:lvl1pPr marL="0" indent="0" algn="r">
              <a:buFont typeface="Arial" panose="020B0604020202020204" pitchFamily="34" charset="0"/>
              <a:buNone/>
              <a:defRPr sz="1000" b="0">
                <a:solidFill>
                  <a:schemeClr val="bg1"/>
                </a:solidFill>
              </a:defRPr>
            </a:lvl1pPr>
          </a:lstStyle>
          <a:p>
            <a:pPr lvl="0"/>
            <a:r>
              <a:rPr lang="en-US" dirty="0"/>
              <a:t>#</a:t>
            </a:r>
          </a:p>
        </p:txBody>
      </p:sp>
      <p:sp>
        <p:nvSpPr>
          <p:cNvPr id="78" name="Content Placeholder 16">
            <a:extLst>
              <a:ext uri="{FF2B5EF4-FFF2-40B4-BE49-F238E27FC236}">
                <a16:creationId xmlns:a16="http://schemas.microsoft.com/office/drawing/2014/main" id="{FC0B18CA-B7F7-C948-9146-092B5A572EC0}"/>
              </a:ext>
            </a:extLst>
          </p:cNvPr>
          <p:cNvSpPr>
            <a:spLocks noGrp="1"/>
          </p:cNvSpPr>
          <p:nvPr>
            <p:ph sz="quarter" idx="69" hasCustomPrompt="1"/>
          </p:nvPr>
        </p:nvSpPr>
        <p:spPr>
          <a:xfrm>
            <a:off x="5464887" y="5582784"/>
            <a:ext cx="1349240" cy="226978"/>
          </a:xfrm>
        </p:spPr>
        <p:txBody>
          <a:bodyPr anchor="ctr"/>
          <a:lstStyle>
            <a:lvl1pPr marL="0" indent="0" algn="ctr">
              <a:buFont typeface="Arial" panose="020B0604020202020204" pitchFamily="34" charset="0"/>
              <a:buNone/>
              <a:defRPr sz="1000" b="1">
                <a:solidFill>
                  <a:schemeClr val="bg1"/>
                </a:solidFill>
              </a:defRPr>
            </a:lvl1pPr>
          </a:lstStyle>
          <a:p>
            <a:pPr lvl="0"/>
            <a:r>
              <a:rPr lang="en-US" dirty="0"/>
              <a:t>Heading</a:t>
            </a:r>
          </a:p>
        </p:txBody>
      </p:sp>
      <p:sp>
        <p:nvSpPr>
          <p:cNvPr id="79" name="Content Placeholder 16">
            <a:extLst>
              <a:ext uri="{FF2B5EF4-FFF2-40B4-BE49-F238E27FC236}">
                <a16:creationId xmlns:a16="http://schemas.microsoft.com/office/drawing/2014/main" id="{8AA60A65-AC5F-CB43-A64D-796D27CA58DC}"/>
              </a:ext>
            </a:extLst>
          </p:cNvPr>
          <p:cNvSpPr>
            <a:spLocks noGrp="1"/>
          </p:cNvSpPr>
          <p:nvPr>
            <p:ph sz="quarter" idx="70" hasCustomPrompt="1"/>
          </p:nvPr>
        </p:nvSpPr>
        <p:spPr>
          <a:xfrm>
            <a:off x="6321096" y="5785851"/>
            <a:ext cx="476864" cy="133174"/>
          </a:xfrm>
        </p:spPr>
        <p:txBody>
          <a:bodyPr anchor="ctr"/>
          <a:lstStyle>
            <a:lvl1pPr marL="0" indent="0" algn="r">
              <a:buFont typeface="Arial" panose="020B0604020202020204" pitchFamily="34" charset="0"/>
              <a:buNone/>
              <a:defRPr sz="1000" b="0">
                <a:solidFill>
                  <a:schemeClr val="bg1"/>
                </a:solidFill>
              </a:defRPr>
            </a:lvl1pPr>
          </a:lstStyle>
          <a:p>
            <a:pPr lvl="0"/>
            <a:r>
              <a:rPr lang="en-US" dirty="0"/>
              <a:t>#</a:t>
            </a:r>
          </a:p>
        </p:txBody>
      </p:sp>
      <p:sp>
        <p:nvSpPr>
          <p:cNvPr id="80" name="Content Placeholder 16">
            <a:extLst>
              <a:ext uri="{FF2B5EF4-FFF2-40B4-BE49-F238E27FC236}">
                <a16:creationId xmlns:a16="http://schemas.microsoft.com/office/drawing/2014/main" id="{6D1DE5BE-296B-C544-AA9E-7BF96A183AC6}"/>
              </a:ext>
            </a:extLst>
          </p:cNvPr>
          <p:cNvSpPr>
            <a:spLocks noGrp="1"/>
          </p:cNvSpPr>
          <p:nvPr>
            <p:ph sz="quarter" idx="71" hasCustomPrompt="1"/>
          </p:nvPr>
        </p:nvSpPr>
        <p:spPr>
          <a:xfrm>
            <a:off x="7044542" y="5574243"/>
            <a:ext cx="1349240" cy="226978"/>
          </a:xfrm>
        </p:spPr>
        <p:txBody>
          <a:bodyPr anchor="ctr"/>
          <a:lstStyle>
            <a:lvl1pPr marL="0" indent="0" algn="ctr">
              <a:buFont typeface="Arial" panose="020B0604020202020204" pitchFamily="34" charset="0"/>
              <a:buNone/>
              <a:defRPr sz="1000" b="1">
                <a:solidFill>
                  <a:schemeClr val="bg1"/>
                </a:solidFill>
              </a:defRPr>
            </a:lvl1pPr>
          </a:lstStyle>
          <a:p>
            <a:pPr lvl="0"/>
            <a:r>
              <a:rPr lang="en-US" dirty="0"/>
              <a:t>Heading</a:t>
            </a:r>
          </a:p>
        </p:txBody>
      </p:sp>
      <p:sp>
        <p:nvSpPr>
          <p:cNvPr id="81" name="Content Placeholder 16">
            <a:extLst>
              <a:ext uri="{FF2B5EF4-FFF2-40B4-BE49-F238E27FC236}">
                <a16:creationId xmlns:a16="http://schemas.microsoft.com/office/drawing/2014/main" id="{E1BBB227-28CB-0E44-A622-ABE0972E1C36}"/>
              </a:ext>
            </a:extLst>
          </p:cNvPr>
          <p:cNvSpPr>
            <a:spLocks noGrp="1"/>
          </p:cNvSpPr>
          <p:nvPr>
            <p:ph sz="quarter" idx="72" hasCustomPrompt="1"/>
          </p:nvPr>
        </p:nvSpPr>
        <p:spPr>
          <a:xfrm>
            <a:off x="7900751" y="5777310"/>
            <a:ext cx="476864" cy="133174"/>
          </a:xfrm>
        </p:spPr>
        <p:txBody>
          <a:bodyPr anchor="ctr"/>
          <a:lstStyle>
            <a:lvl1pPr marL="0" indent="0" algn="r">
              <a:buFont typeface="Arial" panose="020B0604020202020204" pitchFamily="34" charset="0"/>
              <a:buNone/>
              <a:defRPr sz="1000" b="0">
                <a:solidFill>
                  <a:schemeClr val="bg1"/>
                </a:solidFill>
              </a:defRPr>
            </a:lvl1pPr>
          </a:lstStyle>
          <a:p>
            <a:pPr lvl="0"/>
            <a:r>
              <a:rPr lang="en-US" dirty="0"/>
              <a:t>#</a:t>
            </a:r>
          </a:p>
        </p:txBody>
      </p:sp>
    </p:spTree>
    <p:extLst>
      <p:ext uri="{BB962C8B-B14F-4D97-AF65-F5344CB8AC3E}">
        <p14:creationId xmlns:p14="http://schemas.microsoft.com/office/powerpoint/2010/main" val="301979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880681D-62D2-3348-9884-ED13FCFB957F}"/>
              </a:ext>
            </a:extLst>
          </p:cNvPr>
          <p:cNvSpPr>
            <a:spLocks noGrp="1"/>
          </p:cNvSpPr>
          <p:nvPr>
            <p:ph type="title"/>
          </p:nvPr>
        </p:nvSpPr>
        <p:spPr/>
        <p:txBody>
          <a:bodyPr/>
          <a:lstStyle/>
          <a:p>
            <a:r>
              <a:rPr lang="en-US"/>
              <a:t>Click to edit Master title style</a:t>
            </a:r>
          </a:p>
        </p:txBody>
      </p:sp>
      <p:sp>
        <p:nvSpPr>
          <p:cNvPr id="3" name="Content Placeholder"/>
          <p:cNvSpPr>
            <a:spLocks noGrp="1"/>
          </p:cNvSpPr>
          <p:nvPr>
            <p:ph idx="1" hasCustomPrompt="1"/>
          </p:nvPr>
        </p:nvSpPr>
        <p:spPr>
          <a:xfrm>
            <a:off x="635506" y="1317356"/>
            <a:ext cx="7891271" cy="2944678"/>
          </a:xfrm>
        </p:spPr>
        <p:txBody>
          <a:bodyPr>
            <a:noAutofit/>
          </a:bodyPr>
          <a:lstStyle>
            <a:lvl1pPr>
              <a:defRPr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6" name="Slide Number Placeholder"/>
          <p:cNvSpPr>
            <a:spLocks noGrp="1"/>
          </p:cNvSpPr>
          <p:nvPr>
            <p:ph type="sldNum" sz="quarter" idx="12"/>
          </p:nvPr>
        </p:nvSpPr>
        <p:spPr>
          <a:xfrm>
            <a:off x="6457950" y="6028289"/>
            <a:ext cx="2057400" cy="365125"/>
          </a:xfrm>
        </p:spPr>
        <p:txBody>
          <a:bodyPr/>
          <a:lstStyle/>
          <a:p>
            <a:fld id="{E573346A-FCA4-684E-8D18-26E8324063ED}" type="slidenum">
              <a:rPr lang="en-US" smtClean="0"/>
              <a:t>‹#›</a:t>
            </a:fld>
            <a:endParaRPr lang="en-US" dirty="0"/>
          </a:p>
        </p:txBody>
      </p:sp>
      <p:sp>
        <p:nvSpPr>
          <p:cNvPr id="12" name="Footer">
            <a:extLst>
              <a:ext uri="{FF2B5EF4-FFF2-40B4-BE49-F238E27FC236}">
                <a16:creationId xmlns:a16="http://schemas.microsoft.com/office/drawing/2014/main" id="{F4F3D9C5-170D-D345-8478-B3C3E18E06CC}"/>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		Office of Information and Technology</a:t>
            </a:r>
          </a:p>
        </p:txBody>
      </p:sp>
      <p:pic>
        <p:nvPicPr>
          <p:cNvPr id="4" name="Picture 3">
            <a:extLst>
              <a:ext uri="{FF2B5EF4-FFF2-40B4-BE49-F238E27FC236}">
                <a16:creationId xmlns:a16="http://schemas.microsoft.com/office/drawing/2014/main" id="{AFC02B9A-BBE7-7145-A865-B139889B6AF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
        <p:nvSpPr>
          <p:cNvPr id="5" name="Text Placeholder 4">
            <a:extLst>
              <a:ext uri="{FF2B5EF4-FFF2-40B4-BE49-F238E27FC236}">
                <a16:creationId xmlns:a16="http://schemas.microsoft.com/office/drawing/2014/main" id="{88047918-863E-0540-A052-0E6AADC9BD5E}"/>
              </a:ext>
            </a:extLst>
          </p:cNvPr>
          <p:cNvSpPr>
            <a:spLocks noGrp="1"/>
          </p:cNvSpPr>
          <p:nvPr>
            <p:ph type="body" sz="quarter" idx="13"/>
          </p:nvPr>
        </p:nvSpPr>
        <p:spPr>
          <a:xfrm>
            <a:off x="639763" y="4354513"/>
            <a:ext cx="7881937" cy="1333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5305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880681D-62D2-3348-9884-ED13FCFB957F}"/>
              </a:ext>
            </a:extLst>
          </p:cNvPr>
          <p:cNvSpPr>
            <a:spLocks noGrp="1"/>
          </p:cNvSpPr>
          <p:nvPr>
            <p:ph type="title"/>
          </p:nvPr>
        </p:nvSpPr>
        <p:spPr/>
        <p:txBody>
          <a:bodyPr/>
          <a:lstStyle/>
          <a:p>
            <a:r>
              <a:rPr lang="en-US"/>
              <a:t>Click to edit Master title style</a:t>
            </a:r>
          </a:p>
        </p:txBody>
      </p:sp>
      <p:sp>
        <p:nvSpPr>
          <p:cNvPr id="3" name="Content Placeholder"/>
          <p:cNvSpPr>
            <a:spLocks noGrp="1"/>
          </p:cNvSpPr>
          <p:nvPr>
            <p:ph idx="1"/>
          </p:nvPr>
        </p:nvSpPr>
        <p:spPr>
          <a:xfrm>
            <a:off x="635507" y="1349297"/>
            <a:ext cx="1828914" cy="546409"/>
          </a:xfrm>
        </p:spPr>
        <p:txBody>
          <a:bodyPr>
            <a:noAutofit/>
          </a:bodyPr>
          <a:lstStyle>
            <a:lvl1pPr marL="0" indent="0">
              <a:buNone/>
              <a:defRPr sz="20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endParaRPr lang="en-US" dirty="0"/>
          </a:p>
        </p:txBody>
      </p:sp>
      <p:sp>
        <p:nvSpPr>
          <p:cNvPr id="6" name="Slide Number Placeholder"/>
          <p:cNvSpPr>
            <a:spLocks noGrp="1"/>
          </p:cNvSpPr>
          <p:nvPr>
            <p:ph type="sldNum" sz="quarter" idx="12"/>
          </p:nvPr>
        </p:nvSpPr>
        <p:spPr>
          <a:xfrm>
            <a:off x="6457950" y="6028289"/>
            <a:ext cx="2057400" cy="365125"/>
          </a:xfrm>
        </p:spPr>
        <p:txBody>
          <a:bodyPr/>
          <a:lstStyle/>
          <a:p>
            <a:fld id="{E573346A-FCA4-684E-8D18-26E8324063ED}" type="slidenum">
              <a:rPr lang="en-US" smtClean="0"/>
              <a:t>‹#›</a:t>
            </a:fld>
            <a:endParaRPr lang="en-US" dirty="0"/>
          </a:p>
        </p:txBody>
      </p:sp>
      <p:sp>
        <p:nvSpPr>
          <p:cNvPr id="12" name="Footer">
            <a:extLst>
              <a:ext uri="{FF2B5EF4-FFF2-40B4-BE49-F238E27FC236}">
                <a16:creationId xmlns:a16="http://schemas.microsoft.com/office/drawing/2014/main" id="{F4F3D9C5-170D-D345-8478-B3C3E18E06CC}"/>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		Office of Information and Technology</a:t>
            </a:r>
          </a:p>
        </p:txBody>
      </p:sp>
      <p:pic>
        <p:nvPicPr>
          <p:cNvPr id="4" name="Picture 3">
            <a:extLst>
              <a:ext uri="{FF2B5EF4-FFF2-40B4-BE49-F238E27FC236}">
                <a16:creationId xmlns:a16="http://schemas.microsoft.com/office/drawing/2014/main" id="{AFC02B9A-BBE7-7145-A865-B139889B6AF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
        <p:nvSpPr>
          <p:cNvPr id="7" name="Content Placeholder">
            <a:extLst>
              <a:ext uri="{FF2B5EF4-FFF2-40B4-BE49-F238E27FC236}">
                <a16:creationId xmlns:a16="http://schemas.microsoft.com/office/drawing/2014/main" id="{1BF29F68-A2A5-3345-86C2-27B324CDFAE9}"/>
              </a:ext>
            </a:extLst>
          </p:cNvPr>
          <p:cNvSpPr>
            <a:spLocks noGrp="1"/>
          </p:cNvSpPr>
          <p:nvPr>
            <p:ph idx="13"/>
          </p:nvPr>
        </p:nvSpPr>
        <p:spPr>
          <a:xfrm>
            <a:off x="2616706" y="1349297"/>
            <a:ext cx="5898643" cy="546409"/>
          </a:xfrm>
        </p:spPr>
        <p:txBody>
          <a:bodyPr>
            <a:noAutofit/>
          </a:bodyPr>
          <a:lstStyle>
            <a:lvl1pPr marL="0" indent="0">
              <a:buNone/>
              <a:defRPr sz="20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endParaRPr lang="en-US" dirty="0"/>
          </a:p>
        </p:txBody>
      </p:sp>
      <p:sp>
        <p:nvSpPr>
          <p:cNvPr id="8" name="Content Placeholder">
            <a:extLst>
              <a:ext uri="{FF2B5EF4-FFF2-40B4-BE49-F238E27FC236}">
                <a16:creationId xmlns:a16="http://schemas.microsoft.com/office/drawing/2014/main" id="{56D47B7C-E90D-4B47-B27F-F8E2A0A707C0}"/>
              </a:ext>
            </a:extLst>
          </p:cNvPr>
          <p:cNvSpPr>
            <a:spLocks noGrp="1"/>
          </p:cNvSpPr>
          <p:nvPr>
            <p:ph idx="14"/>
          </p:nvPr>
        </p:nvSpPr>
        <p:spPr>
          <a:xfrm>
            <a:off x="635507" y="1949333"/>
            <a:ext cx="1828914" cy="546409"/>
          </a:xfrm>
        </p:spPr>
        <p:txBody>
          <a:bodyPr>
            <a:noAutofit/>
          </a:bodyPr>
          <a:lstStyle>
            <a:lvl1pPr marL="0" indent="0">
              <a:buNone/>
              <a:defRPr sz="20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endParaRPr lang="en-US" dirty="0"/>
          </a:p>
        </p:txBody>
      </p:sp>
      <p:sp>
        <p:nvSpPr>
          <p:cNvPr id="9" name="Content Placeholder">
            <a:extLst>
              <a:ext uri="{FF2B5EF4-FFF2-40B4-BE49-F238E27FC236}">
                <a16:creationId xmlns:a16="http://schemas.microsoft.com/office/drawing/2014/main" id="{315625B1-E869-1F40-BE01-D2E7E22B24DD}"/>
              </a:ext>
            </a:extLst>
          </p:cNvPr>
          <p:cNvSpPr>
            <a:spLocks noGrp="1"/>
          </p:cNvSpPr>
          <p:nvPr>
            <p:ph idx="15"/>
          </p:nvPr>
        </p:nvSpPr>
        <p:spPr>
          <a:xfrm>
            <a:off x="2616706" y="1949333"/>
            <a:ext cx="5898643" cy="546409"/>
          </a:xfrm>
        </p:spPr>
        <p:txBody>
          <a:bodyPr>
            <a:noAutofit/>
          </a:bodyPr>
          <a:lstStyle>
            <a:lvl1pPr marL="0" indent="0">
              <a:buNone/>
              <a:defRPr sz="20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endParaRPr lang="en-US" dirty="0"/>
          </a:p>
        </p:txBody>
      </p:sp>
      <p:sp>
        <p:nvSpPr>
          <p:cNvPr id="10" name="Content Placeholder">
            <a:extLst>
              <a:ext uri="{FF2B5EF4-FFF2-40B4-BE49-F238E27FC236}">
                <a16:creationId xmlns:a16="http://schemas.microsoft.com/office/drawing/2014/main" id="{9EA9D9EA-E49D-4049-A904-14563EC96842}"/>
              </a:ext>
            </a:extLst>
          </p:cNvPr>
          <p:cNvSpPr>
            <a:spLocks noGrp="1"/>
          </p:cNvSpPr>
          <p:nvPr>
            <p:ph idx="16"/>
          </p:nvPr>
        </p:nvSpPr>
        <p:spPr>
          <a:xfrm>
            <a:off x="626364" y="2549369"/>
            <a:ext cx="1828914" cy="546409"/>
          </a:xfrm>
        </p:spPr>
        <p:txBody>
          <a:bodyPr>
            <a:noAutofit/>
          </a:bodyPr>
          <a:lstStyle>
            <a:lvl1pPr marL="0" indent="0">
              <a:buNone/>
              <a:defRPr sz="20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endParaRPr lang="en-US" dirty="0"/>
          </a:p>
        </p:txBody>
      </p:sp>
      <p:sp>
        <p:nvSpPr>
          <p:cNvPr id="13" name="Content Placeholder">
            <a:extLst>
              <a:ext uri="{FF2B5EF4-FFF2-40B4-BE49-F238E27FC236}">
                <a16:creationId xmlns:a16="http://schemas.microsoft.com/office/drawing/2014/main" id="{35ED902A-9443-EE41-AC44-020B4B1F2933}"/>
              </a:ext>
            </a:extLst>
          </p:cNvPr>
          <p:cNvSpPr>
            <a:spLocks noGrp="1"/>
          </p:cNvSpPr>
          <p:nvPr>
            <p:ph idx="17"/>
          </p:nvPr>
        </p:nvSpPr>
        <p:spPr>
          <a:xfrm>
            <a:off x="2607563" y="2549369"/>
            <a:ext cx="5898643" cy="546409"/>
          </a:xfrm>
        </p:spPr>
        <p:txBody>
          <a:bodyPr>
            <a:noAutofit/>
          </a:bodyPr>
          <a:lstStyle>
            <a:lvl1pPr marL="0" indent="0">
              <a:buNone/>
              <a:defRPr sz="20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endParaRPr lang="en-US" dirty="0"/>
          </a:p>
        </p:txBody>
      </p:sp>
      <p:sp>
        <p:nvSpPr>
          <p:cNvPr id="14" name="Content Placeholder">
            <a:extLst>
              <a:ext uri="{FF2B5EF4-FFF2-40B4-BE49-F238E27FC236}">
                <a16:creationId xmlns:a16="http://schemas.microsoft.com/office/drawing/2014/main" id="{AC4AC1A3-03AE-9445-9D46-54B487EADDB2}"/>
              </a:ext>
            </a:extLst>
          </p:cNvPr>
          <p:cNvSpPr>
            <a:spLocks noGrp="1"/>
          </p:cNvSpPr>
          <p:nvPr>
            <p:ph idx="18"/>
          </p:nvPr>
        </p:nvSpPr>
        <p:spPr>
          <a:xfrm>
            <a:off x="635507" y="3144861"/>
            <a:ext cx="1828914" cy="546409"/>
          </a:xfrm>
        </p:spPr>
        <p:txBody>
          <a:bodyPr>
            <a:noAutofit/>
          </a:bodyPr>
          <a:lstStyle>
            <a:lvl1pPr marL="0" indent="0">
              <a:buNone/>
              <a:defRPr sz="20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endParaRPr lang="en-US" dirty="0"/>
          </a:p>
        </p:txBody>
      </p:sp>
      <p:sp>
        <p:nvSpPr>
          <p:cNvPr id="15" name="Content Placeholder">
            <a:extLst>
              <a:ext uri="{FF2B5EF4-FFF2-40B4-BE49-F238E27FC236}">
                <a16:creationId xmlns:a16="http://schemas.microsoft.com/office/drawing/2014/main" id="{1745C70D-E4FB-8044-8BA3-5714ADF808FE}"/>
              </a:ext>
            </a:extLst>
          </p:cNvPr>
          <p:cNvSpPr>
            <a:spLocks noGrp="1"/>
          </p:cNvSpPr>
          <p:nvPr>
            <p:ph idx="19"/>
          </p:nvPr>
        </p:nvSpPr>
        <p:spPr>
          <a:xfrm>
            <a:off x="2616706" y="3144861"/>
            <a:ext cx="5898643" cy="546409"/>
          </a:xfrm>
        </p:spPr>
        <p:txBody>
          <a:bodyPr>
            <a:noAutofit/>
          </a:bodyPr>
          <a:lstStyle>
            <a:lvl1pPr marL="0" indent="0">
              <a:buNone/>
              <a:defRPr sz="20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endParaRPr lang="en-US" dirty="0"/>
          </a:p>
        </p:txBody>
      </p:sp>
      <p:sp>
        <p:nvSpPr>
          <p:cNvPr id="16" name="Content Placeholder">
            <a:extLst>
              <a:ext uri="{FF2B5EF4-FFF2-40B4-BE49-F238E27FC236}">
                <a16:creationId xmlns:a16="http://schemas.microsoft.com/office/drawing/2014/main" id="{7B5F13D6-4467-C74F-AA68-BD145BD580AD}"/>
              </a:ext>
            </a:extLst>
          </p:cNvPr>
          <p:cNvSpPr>
            <a:spLocks noGrp="1"/>
          </p:cNvSpPr>
          <p:nvPr>
            <p:ph idx="20"/>
          </p:nvPr>
        </p:nvSpPr>
        <p:spPr>
          <a:xfrm>
            <a:off x="626364" y="3753571"/>
            <a:ext cx="1828914" cy="546409"/>
          </a:xfrm>
        </p:spPr>
        <p:txBody>
          <a:bodyPr>
            <a:noAutofit/>
          </a:bodyPr>
          <a:lstStyle>
            <a:lvl1pPr marL="0" indent="0">
              <a:buNone/>
              <a:defRPr sz="20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endParaRPr lang="en-US" dirty="0"/>
          </a:p>
        </p:txBody>
      </p:sp>
      <p:sp>
        <p:nvSpPr>
          <p:cNvPr id="17" name="Content Placeholder">
            <a:extLst>
              <a:ext uri="{FF2B5EF4-FFF2-40B4-BE49-F238E27FC236}">
                <a16:creationId xmlns:a16="http://schemas.microsoft.com/office/drawing/2014/main" id="{52646F61-7B23-E246-A4D6-8BDE1E5A40D8}"/>
              </a:ext>
            </a:extLst>
          </p:cNvPr>
          <p:cNvSpPr>
            <a:spLocks noGrp="1"/>
          </p:cNvSpPr>
          <p:nvPr>
            <p:ph idx="21"/>
          </p:nvPr>
        </p:nvSpPr>
        <p:spPr>
          <a:xfrm>
            <a:off x="2607563" y="3753571"/>
            <a:ext cx="5898643" cy="546409"/>
          </a:xfrm>
        </p:spPr>
        <p:txBody>
          <a:bodyPr>
            <a:noAutofit/>
          </a:bodyPr>
          <a:lstStyle>
            <a:lvl1pPr marL="0" indent="0">
              <a:buNone/>
              <a:defRPr sz="20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endParaRPr lang="en-US" dirty="0"/>
          </a:p>
        </p:txBody>
      </p:sp>
      <p:sp>
        <p:nvSpPr>
          <p:cNvPr id="18" name="Content Placeholder">
            <a:extLst>
              <a:ext uri="{FF2B5EF4-FFF2-40B4-BE49-F238E27FC236}">
                <a16:creationId xmlns:a16="http://schemas.microsoft.com/office/drawing/2014/main" id="{2D82E32F-155D-C645-A168-BEDD034CDACC}"/>
              </a:ext>
            </a:extLst>
          </p:cNvPr>
          <p:cNvSpPr>
            <a:spLocks noGrp="1"/>
          </p:cNvSpPr>
          <p:nvPr>
            <p:ph idx="22"/>
          </p:nvPr>
        </p:nvSpPr>
        <p:spPr>
          <a:xfrm>
            <a:off x="626364" y="4349063"/>
            <a:ext cx="1828914" cy="546409"/>
          </a:xfrm>
        </p:spPr>
        <p:txBody>
          <a:bodyPr>
            <a:noAutofit/>
          </a:bodyPr>
          <a:lstStyle>
            <a:lvl1pPr marL="0" indent="0">
              <a:buNone/>
              <a:defRPr sz="20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endParaRPr lang="en-US" dirty="0"/>
          </a:p>
        </p:txBody>
      </p:sp>
      <p:sp>
        <p:nvSpPr>
          <p:cNvPr id="19" name="Content Placeholder">
            <a:extLst>
              <a:ext uri="{FF2B5EF4-FFF2-40B4-BE49-F238E27FC236}">
                <a16:creationId xmlns:a16="http://schemas.microsoft.com/office/drawing/2014/main" id="{56779032-DD84-2449-9779-689C6D6002AC}"/>
              </a:ext>
            </a:extLst>
          </p:cNvPr>
          <p:cNvSpPr>
            <a:spLocks noGrp="1"/>
          </p:cNvSpPr>
          <p:nvPr>
            <p:ph idx="23"/>
          </p:nvPr>
        </p:nvSpPr>
        <p:spPr>
          <a:xfrm>
            <a:off x="2607563" y="4349063"/>
            <a:ext cx="5898643" cy="546409"/>
          </a:xfrm>
        </p:spPr>
        <p:txBody>
          <a:bodyPr>
            <a:noAutofit/>
          </a:bodyPr>
          <a:lstStyle>
            <a:lvl1pPr marL="0" indent="0">
              <a:buNone/>
              <a:defRPr sz="20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endParaRPr lang="en-US" dirty="0"/>
          </a:p>
        </p:txBody>
      </p:sp>
      <p:sp>
        <p:nvSpPr>
          <p:cNvPr id="20" name="Content Placeholder">
            <a:extLst>
              <a:ext uri="{FF2B5EF4-FFF2-40B4-BE49-F238E27FC236}">
                <a16:creationId xmlns:a16="http://schemas.microsoft.com/office/drawing/2014/main" id="{89CD620C-B04A-1447-A843-130F3D690581}"/>
              </a:ext>
            </a:extLst>
          </p:cNvPr>
          <p:cNvSpPr>
            <a:spLocks noGrp="1"/>
          </p:cNvSpPr>
          <p:nvPr>
            <p:ph idx="24"/>
          </p:nvPr>
        </p:nvSpPr>
        <p:spPr>
          <a:xfrm>
            <a:off x="635507" y="4962294"/>
            <a:ext cx="1828914" cy="546409"/>
          </a:xfrm>
        </p:spPr>
        <p:txBody>
          <a:bodyPr>
            <a:noAutofit/>
          </a:bodyPr>
          <a:lstStyle>
            <a:lvl1pPr marL="0" indent="0">
              <a:buNone/>
              <a:defRPr sz="20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endParaRPr lang="en-US" dirty="0"/>
          </a:p>
        </p:txBody>
      </p:sp>
      <p:sp>
        <p:nvSpPr>
          <p:cNvPr id="21" name="Content Placeholder">
            <a:extLst>
              <a:ext uri="{FF2B5EF4-FFF2-40B4-BE49-F238E27FC236}">
                <a16:creationId xmlns:a16="http://schemas.microsoft.com/office/drawing/2014/main" id="{C2285D30-9FE8-9D47-8EEB-FC4945645CF1}"/>
              </a:ext>
            </a:extLst>
          </p:cNvPr>
          <p:cNvSpPr>
            <a:spLocks noGrp="1"/>
          </p:cNvSpPr>
          <p:nvPr>
            <p:ph idx="25"/>
          </p:nvPr>
        </p:nvSpPr>
        <p:spPr>
          <a:xfrm>
            <a:off x="2616706" y="4962294"/>
            <a:ext cx="5898643" cy="546409"/>
          </a:xfrm>
        </p:spPr>
        <p:txBody>
          <a:bodyPr>
            <a:noAutofit/>
          </a:bodyPr>
          <a:lstStyle>
            <a:lvl1pPr marL="0" indent="0">
              <a:buNone/>
              <a:defRPr sz="20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endParaRPr lang="en-US" dirty="0"/>
          </a:p>
        </p:txBody>
      </p:sp>
      <p:sp>
        <p:nvSpPr>
          <p:cNvPr id="22" name="Content Placeholder">
            <a:extLst>
              <a:ext uri="{FF2B5EF4-FFF2-40B4-BE49-F238E27FC236}">
                <a16:creationId xmlns:a16="http://schemas.microsoft.com/office/drawing/2014/main" id="{B7106160-001C-3145-B63A-D0748C3ED476}"/>
              </a:ext>
            </a:extLst>
          </p:cNvPr>
          <p:cNvSpPr>
            <a:spLocks noGrp="1"/>
          </p:cNvSpPr>
          <p:nvPr>
            <p:ph idx="26"/>
          </p:nvPr>
        </p:nvSpPr>
        <p:spPr>
          <a:xfrm>
            <a:off x="626364" y="5561527"/>
            <a:ext cx="1828914" cy="546409"/>
          </a:xfrm>
        </p:spPr>
        <p:txBody>
          <a:bodyPr>
            <a:noAutofit/>
          </a:bodyPr>
          <a:lstStyle>
            <a:lvl1pPr marL="0" indent="0">
              <a:buNone/>
              <a:defRPr sz="20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endParaRPr lang="en-US" dirty="0"/>
          </a:p>
        </p:txBody>
      </p:sp>
      <p:sp>
        <p:nvSpPr>
          <p:cNvPr id="23" name="Content Placeholder">
            <a:extLst>
              <a:ext uri="{FF2B5EF4-FFF2-40B4-BE49-F238E27FC236}">
                <a16:creationId xmlns:a16="http://schemas.microsoft.com/office/drawing/2014/main" id="{D0E14E17-D692-624C-9DAD-523EB8BAE2ED}"/>
              </a:ext>
            </a:extLst>
          </p:cNvPr>
          <p:cNvSpPr>
            <a:spLocks noGrp="1"/>
          </p:cNvSpPr>
          <p:nvPr>
            <p:ph idx="27"/>
          </p:nvPr>
        </p:nvSpPr>
        <p:spPr>
          <a:xfrm>
            <a:off x="2607563" y="5561527"/>
            <a:ext cx="5898643" cy="546409"/>
          </a:xfrm>
        </p:spPr>
        <p:txBody>
          <a:bodyPr>
            <a:noAutofit/>
          </a:bodyPr>
          <a:lstStyle>
            <a:lvl1pPr marL="0" indent="0">
              <a:buNone/>
              <a:defRPr sz="20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endParaRPr lang="en-US" dirty="0"/>
          </a:p>
        </p:txBody>
      </p:sp>
    </p:spTree>
    <p:extLst>
      <p:ext uri="{BB962C8B-B14F-4D97-AF65-F5344CB8AC3E}">
        <p14:creationId xmlns:p14="http://schemas.microsoft.com/office/powerpoint/2010/main" val="3126144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Title, 28pt Calibri Bold (Color: RGB 33, 33, 33)</a:t>
            </a:r>
          </a:p>
        </p:txBody>
      </p:sp>
      <p:sp>
        <p:nvSpPr>
          <p:cNvPr id="8" name="Text Placeholder 6">
            <a:extLst>
              <a:ext uri="{FF2B5EF4-FFF2-40B4-BE49-F238E27FC236}">
                <a16:creationId xmlns:a16="http://schemas.microsoft.com/office/drawing/2014/main" id="{7FA9645C-480D-5546-9215-E1AA58D52B4D}"/>
              </a:ext>
            </a:extLst>
          </p:cNvPr>
          <p:cNvSpPr>
            <a:spLocks noGrp="1"/>
          </p:cNvSpPr>
          <p:nvPr>
            <p:ph type="body" sz="quarter" idx="14"/>
          </p:nvPr>
        </p:nvSpPr>
        <p:spPr>
          <a:xfrm>
            <a:off x="-4170360" y="915231"/>
            <a:ext cx="3856038" cy="2376609"/>
          </a:xfrm>
        </p:spPr>
        <p:txBody>
          <a:bodyPr/>
          <a:lstStyle/>
          <a:p>
            <a:r>
              <a:rPr lang="en-US" dirty="0"/>
              <a:t>Add alt-text</a:t>
            </a:r>
          </a:p>
        </p:txBody>
      </p:sp>
      <p:sp>
        <p:nvSpPr>
          <p:cNvPr id="7" name="Content Placeholder 6"/>
          <p:cNvSpPr>
            <a:spLocks noGrp="1"/>
          </p:cNvSpPr>
          <p:nvPr>
            <p:ph sz="quarter" idx="12" hasCustomPrompt="1"/>
          </p:nvPr>
        </p:nvSpPr>
        <p:spPr>
          <a:xfrm>
            <a:off x="628650" y="1353312"/>
            <a:ext cx="7886700" cy="4051300"/>
          </a:xfrm>
        </p:spPr>
        <p:txBody>
          <a:bodyPr/>
          <a:lstStyle>
            <a:lvl1pPr>
              <a:defRPr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image here</a:t>
            </a:r>
          </a:p>
        </p:txBody>
      </p:sp>
      <p:sp>
        <p:nvSpPr>
          <p:cNvPr id="3" name="Slide Number Placeholder 2"/>
          <p:cNvSpPr>
            <a:spLocks noGrp="1"/>
          </p:cNvSpPr>
          <p:nvPr>
            <p:ph type="sldNum" sz="quarter" idx="10"/>
          </p:nvPr>
        </p:nvSpPr>
        <p:spPr/>
        <p:txBody>
          <a:bodyPr/>
          <a:lstStyle/>
          <a:p>
            <a:fld id="{E573346A-FCA4-684E-8D18-26E8324063ED}" type="slidenum">
              <a:rPr lang="en-US" smtClean="0"/>
              <a:t>‹#›</a:t>
            </a:fld>
            <a:endParaRPr lang="en-US" dirty="0"/>
          </a:p>
        </p:txBody>
      </p:sp>
      <p:sp>
        <p:nvSpPr>
          <p:cNvPr id="11" name="Footer">
            <a:extLst>
              <a:ext uri="{FF2B5EF4-FFF2-40B4-BE49-F238E27FC236}">
                <a16:creationId xmlns:a16="http://schemas.microsoft.com/office/drawing/2014/main" id="{FFBD35A0-0D2E-F140-AC1D-843F0CC75FC1}"/>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		Office of Information and Technology</a:t>
            </a:r>
          </a:p>
        </p:txBody>
      </p:sp>
      <p:pic>
        <p:nvPicPr>
          <p:cNvPr id="10" name="Picture 9">
            <a:extLst>
              <a:ext uri="{FF2B5EF4-FFF2-40B4-BE49-F238E27FC236}">
                <a16:creationId xmlns:a16="http://schemas.microsoft.com/office/drawing/2014/main" id="{403031F6-9039-E040-B78F-E3BD88C7B4B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2063963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w/ Image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Title, 28pt Calibri Bold (Color: RGB 33, 33, 33)</a:t>
            </a:r>
          </a:p>
        </p:txBody>
      </p:sp>
      <p:sp>
        <p:nvSpPr>
          <p:cNvPr id="7" name="Content Placeholder 6"/>
          <p:cNvSpPr>
            <a:spLocks noGrp="1"/>
          </p:cNvSpPr>
          <p:nvPr>
            <p:ph sz="quarter" idx="12" hasCustomPrompt="1"/>
          </p:nvPr>
        </p:nvSpPr>
        <p:spPr>
          <a:xfrm>
            <a:off x="628650" y="1353312"/>
            <a:ext cx="7886700" cy="2049462"/>
          </a:xfrm>
        </p:spPr>
        <p:txBody>
          <a:body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11" name="Content Placeholder 10"/>
          <p:cNvSpPr>
            <a:spLocks noGrp="1"/>
          </p:cNvSpPr>
          <p:nvPr>
            <p:ph sz="quarter" idx="13" hasCustomPrompt="1"/>
          </p:nvPr>
        </p:nvSpPr>
        <p:spPr>
          <a:xfrm>
            <a:off x="628650" y="3509207"/>
            <a:ext cx="7886700" cy="2162931"/>
          </a:xfrm>
        </p:spPr>
        <p:txBody>
          <a:bodyPr/>
          <a:lstStyle>
            <a:lvl1pPr>
              <a:defRPr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Image Here</a:t>
            </a:r>
          </a:p>
        </p:txBody>
      </p:sp>
      <p:sp>
        <p:nvSpPr>
          <p:cNvPr id="12" name="Text Placeholder 6">
            <a:extLst>
              <a:ext uri="{FF2B5EF4-FFF2-40B4-BE49-F238E27FC236}">
                <a16:creationId xmlns:a16="http://schemas.microsoft.com/office/drawing/2014/main" id="{7FA9645C-480D-5546-9215-E1AA58D52B4D}"/>
              </a:ext>
            </a:extLst>
          </p:cNvPr>
          <p:cNvSpPr>
            <a:spLocks noGrp="1"/>
          </p:cNvSpPr>
          <p:nvPr>
            <p:ph type="body" sz="quarter" idx="14"/>
          </p:nvPr>
        </p:nvSpPr>
        <p:spPr>
          <a:xfrm>
            <a:off x="-4170360" y="915231"/>
            <a:ext cx="3856038" cy="2376609"/>
          </a:xfrm>
        </p:spPr>
        <p:txBody>
          <a:bodyPr/>
          <a:lstStyle/>
          <a:p>
            <a:r>
              <a:rPr lang="en-US" dirty="0"/>
              <a:t>Add alt-text</a:t>
            </a:r>
          </a:p>
        </p:txBody>
      </p:sp>
      <p:sp>
        <p:nvSpPr>
          <p:cNvPr id="3" name="Slide Number Placeholder 2"/>
          <p:cNvSpPr>
            <a:spLocks noGrp="1"/>
          </p:cNvSpPr>
          <p:nvPr>
            <p:ph type="sldNum" sz="quarter" idx="10"/>
          </p:nvPr>
        </p:nvSpPr>
        <p:spPr/>
        <p:txBody>
          <a:bodyPr/>
          <a:lstStyle/>
          <a:p>
            <a:fld id="{E573346A-FCA4-684E-8D18-26E8324063ED}" type="slidenum">
              <a:rPr lang="en-US" smtClean="0"/>
              <a:t>‹#›</a:t>
            </a:fld>
            <a:endParaRPr lang="en-US" dirty="0"/>
          </a:p>
        </p:txBody>
      </p:sp>
      <p:sp>
        <p:nvSpPr>
          <p:cNvPr id="13" name="Footer">
            <a:extLst>
              <a:ext uri="{FF2B5EF4-FFF2-40B4-BE49-F238E27FC236}">
                <a16:creationId xmlns:a16="http://schemas.microsoft.com/office/drawing/2014/main" id="{A02A166C-C163-A84A-BC51-85AE06AA9185}"/>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		Office of Information and Technology</a:t>
            </a:r>
          </a:p>
        </p:txBody>
      </p:sp>
      <p:pic>
        <p:nvPicPr>
          <p:cNvPr id="10" name="Picture 9">
            <a:extLst>
              <a:ext uri="{FF2B5EF4-FFF2-40B4-BE49-F238E27FC236}">
                <a16:creationId xmlns:a16="http://schemas.microsoft.com/office/drawing/2014/main" id="{0F66A5E1-8636-0743-AFCB-A8482CA442F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83913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w/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Title, 28pt Calibri Bold (Color: RGB 33, 33, 33)</a:t>
            </a:r>
          </a:p>
        </p:txBody>
      </p:sp>
      <p:sp>
        <p:nvSpPr>
          <p:cNvPr id="7" name="Content Placeholder 6"/>
          <p:cNvSpPr>
            <a:spLocks noGrp="1"/>
          </p:cNvSpPr>
          <p:nvPr>
            <p:ph sz="quarter" idx="12" hasCustomPrompt="1"/>
          </p:nvPr>
        </p:nvSpPr>
        <p:spPr>
          <a:xfrm>
            <a:off x="628650" y="1354138"/>
            <a:ext cx="4151313" cy="4352925"/>
          </a:xfrm>
        </p:spPr>
        <p:txBody>
          <a:body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9" name="Content Placeholder 8"/>
          <p:cNvSpPr>
            <a:spLocks noGrp="1"/>
          </p:cNvSpPr>
          <p:nvPr>
            <p:ph sz="quarter" idx="13" hasCustomPrompt="1"/>
          </p:nvPr>
        </p:nvSpPr>
        <p:spPr>
          <a:xfrm>
            <a:off x="4976813" y="1354138"/>
            <a:ext cx="3538537" cy="4352925"/>
          </a:xfrm>
        </p:spPr>
        <p:txBody>
          <a:bodyPr/>
          <a:lstStyle>
            <a:lvl1pPr>
              <a:defRPr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image here</a:t>
            </a:r>
          </a:p>
        </p:txBody>
      </p:sp>
      <p:sp>
        <p:nvSpPr>
          <p:cNvPr id="10" name="Text Placeholder 6">
            <a:extLst>
              <a:ext uri="{FF2B5EF4-FFF2-40B4-BE49-F238E27FC236}">
                <a16:creationId xmlns:a16="http://schemas.microsoft.com/office/drawing/2014/main" id="{7FA9645C-480D-5546-9215-E1AA58D52B4D}"/>
              </a:ext>
            </a:extLst>
          </p:cNvPr>
          <p:cNvSpPr>
            <a:spLocks noGrp="1"/>
          </p:cNvSpPr>
          <p:nvPr>
            <p:ph type="body" sz="quarter" idx="14"/>
          </p:nvPr>
        </p:nvSpPr>
        <p:spPr>
          <a:xfrm>
            <a:off x="-4170360" y="915231"/>
            <a:ext cx="3856038" cy="2376609"/>
          </a:xfrm>
        </p:spPr>
        <p:txBody>
          <a:bodyPr/>
          <a:lstStyle/>
          <a:p>
            <a:r>
              <a:rPr lang="en-US" dirty="0"/>
              <a:t>Add alt-text</a:t>
            </a:r>
          </a:p>
        </p:txBody>
      </p:sp>
      <p:sp>
        <p:nvSpPr>
          <p:cNvPr id="3" name="Slide Number Placeholder 2"/>
          <p:cNvSpPr>
            <a:spLocks noGrp="1"/>
          </p:cNvSpPr>
          <p:nvPr>
            <p:ph type="sldNum" sz="quarter" idx="10"/>
          </p:nvPr>
        </p:nvSpPr>
        <p:spPr/>
        <p:txBody>
          <a:bodyPr/>
          <a:lstStyle/>
          <a:p>
            <a:fld id="{E573346A-FCA4-684E-8D18-26E8324063ED}" type="slidenum">
              <a:rPr lang="en-US" smtClean="0"/>
              <a:t>‹#›</a:t>
            </a:fld>
            <a:endParaRPr lang="en-US" dirty="0"/>
          </a:p>
        </p:txBody>
      </p:sp>
      <p:sp>
        <p:nvSpPr>
          <p:cNvPr id="13" name="Footer">
            <a:extLst>
              <a:ext uri="{FF2B5EF4-FFF2-40B4-BE49-F238E27FC236}">
                <a16:creationId xmlns:a16="http://schemas.microsoft.com/office/drawing/2014/main" id="{61980F05-1DFF-444A-AB70-54A06ACB2978}"/>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	Office of Information and Technology</a:t>
            </a:r>
          </a:p>
        </p:txBody>
      </p:sp>
      <p:pic>
        <p:nvPicPr>
          <p:cNvPr id="12" name="Picture 11">
            <a:extLst>
              <a:ext uri="{FF2B5EF4-FFF2-40B4-BE49-F238E27FC236}">
                <a16:creationId xmlns:a16="http://schemas.microsoft.com/office/drawing/2014/main" id="{8654FAA4-835C-424D-914C-B90AAFFD891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1932872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Headings">
    <p:spTree>
      <p:nvGrpSpPr>
        <p:cNvPr id="1" name=""/>
        <p:cNvGrpSpPr/>
        <p:nvPr/>
      </p:nvGrpSpPr>
      <p:grpSpPr>
        <a:xfrm>
          <a:off x="0" y="0"/>
          <a:ext cx="0" cy="0"/>
          <a:chOff x="0" y="0"/>
          <a:chExt cx="0" cy="0"/>
        </a:xfrm>
      </p:grpSpPr>
      <p:sp>
        <p:nvSpPr>
          <p:cNvPr id="7" name="Slide Title"/>
          <p:cNvSpPr>
            <a:spLocks noGrp="1"/>
          </p:cNvSpPr>
          <p:nvPr>
            <p:ph type="title" hasCustomPrompt="1"/>
          </p:nvPr>
        </p:nvSpPr>
        <p:spPr>
          <a:xfrm>
            <a:off x="630936" y="374904"/>
            <a:ext cx="7891272" cy="686924"/>
          </a:xfrm>
        </p:spPr>
        <p:txBody>
          <a:bodyPr>
            <a:noAutofit/>
          </a:bodyPr>
          <a:lstStyle>
            <a:lvl1pPr>
              <a:defRPr baseline="0">
                <a:solidFill>
                  <a:srgbClr val="1F1F1F"/>
                </a:solidFill>
              </a:defRPr>
            </a:lvl1pPr>
          </a:lstStyle>
          <a:p>
            <a:r>
              <a:rPr lang="en-US" dirty="0"/>
              <a:t>Insert Title, 28pt Calibri Bold (Color: RGB 33, 33, 33)</a:t>
            </a:r>
          </a:p>
        </p:txBody>
      </p:sp>
      <p:sp>
        <p:nvSpPr>
          <p:cNvPr id="12" name="Heading Placeholder 1"/>
          <p:cNvSpPr>
            <a:spLocks noGrp="1"/>
          </p:cNvSpPr>
          <p:nvPr>
            <p:ph type="body" sz="quarter" idx="12" hasCustomPrompt="1"/>
          </p:nvPr>
        </p:nvSpPr>
        <p:spPr>
          <a:xfrm>
            <a:off x="630238" y="1197864"/>
            <a:ext cx="7891272" cy="41148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1" kern="1200" baseline="0" dirty="0" smtClean="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 22pt Calibri Bold (Color: RGB 33, 33, 33)</a:t>
            </a:r>
          </a:p>
        </p:txBody>
      </p:sp>
      <p:sp>
        <p:nvSpPr>
          <p:cNvPr id="16" name="Content Placeholder 1"/>
          <p:cNvSpPr>
            <a:spLocks noGrp="1"/>
          </p:cNvSpPr>
          <p:nvPr>
            <p:ph sz="quarter" idx="13" hasCustomPrompt="1"/>
          </p:nvPr>
        </p:nvSpPr>
        <p:spPr>
          <a:xfrm>
            <a:off x="630238" y="1618488"/>
            <a:ext cx="7891462" cy="1993392"/>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vl1pPr>
            <a:lvl2pPr marL="685800" marR="0" indent="-228600" algn="l" defTabSz="914400" rtl="0" eaLnBrk="1" fontAlgn="auto" latinLnBrk="0" hangingPunct="1">
              <a:lnSpc>
                <a:spcPct val="90000"/>
              </a:lnSpc>
              <a:spcBef>
                <a:spcPts val="500"/>
              </a:spcBef>
              <a:spcAft>
                <a:spcPts val="0"/>
              </a:spcAft>
              <a:buClrTx/>
              <a:buSzTx/>
              <a:buFont typeface="CambriaMath" charset="0"/>
              <a:buChar char="⎯"/>
              <a:tabLst/>
              <a:defRPr sz="20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vl3pPr>
            <a:lvl4pPr marL="1600200" marR="0" indent="-228600" algn="l" defTabSz="914400" rtl="0" eaLnBrk="1" fontAlgn="auto" latinLnBrk="0" hangingPunct="1">
              <a:lnSpc>
                <a:spcPct val="90000"/>
              </a:lnSpc>
              <a:spcBef>
                <a:spcPts val="500"/>
              </a:spcBef>
              <a:spcAft>
                <a:spcPts val="0"/>
              </a:spcAft>
              <a:buClrTx/>
              <a:buSzTx/>
              <a:buFont typeface=".AppleSystemUIFont" charset="-120"/>
              <a:buChar char="»"/>
              <a:tabLst/>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17" name="Heading Placeholder 2"/>
          <p:cNvSpPr>
            <a:spLocks noGrp="1"/>
          </p:cNvSpPr>
          <p:nvPr>
            <p:ph type="body" sz="quarter" idx="14" hasCustomPrompt="1"/>
          </p:nvPr>
        </p:nvSpPr>
        <p:spPr>
          <a:xfrm>
            <a:off x="630238" y="3634948"/>
            <a:ext cx="7891272" cy="41148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1" kern="1200" baseline="0" dirty="0" smtClean="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 22pt Calibri Bold (Color: RGB 33, 33, 33)</a:t>
            </a:r>
          </a:p>
        </p:txBody>
      </p:sp>
      <p:sp>
        <p:nvSpPr>
          <p:cNvPr id="18" name="Content Placeholder 2"/>
          <p:cNvSpPr>
            <a:spLocks noGrp="1"/>
          </p:cNvSpPr>
          <p:nvPr>
            <p:ph sz="quarter" idx="15" hasCustomPrompt="1"/>
          </p:nvPr>
        </p:nvSpPr>
        <p:spPr>
          <a:xfrm>
            <a:off x="630238" y="4054879"/>
            <a:ext cx="7891462" cy="1928313"/>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vl1pPr>
            <a:lvl2pPr marL="685800" marR="0" indent="-228600" algn="l" defTabSz="914400" rtl="0" eaLnBrk="1" fontAlgn="auto" latinLnBrk="0" hangingPunct="1">
              <a:lnSpc>
                <a:spcPct val="90000"/>
              </a:lnSpc>
              <a:spcBef>
                <a:spcPts val="500"/>
              </a:spcBef>
              <a:spcAft>
                <a:spcPts val="0"/>
              </a:spcAft>
              <a:buClrTx/>
              <a:buSzTx/>
              <a:buFont typeface="CambriaMath" charset="0"/>
              <a:buChar char="⎯"/>
              <a:tabLst/>
              <a:defRPr sz="20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vl3pPr>
            <a:lvl4pPr marL="1600200" marR="0" indent="-228600" algn="l" defTabSz="914400" rtl="0" eaLnBrk="1" fontAlgn="auto" latinLnBrk="0" hangingPunct="1">
              <a:lnSpc>
                <a:spcPct val="90000"/>
              </a:lnSpc>
              <a:spcBef>
                <a:spcPts val="500"/>
              </a:spcBef>
              <a:spcAft>
                <a:spcPts val="0"/>
              </a:spcAft>
              <a:buClrTx/>
              <a:buSzTx/>
              <a:buFont typeface=".AppleSystemUIFont" charset="-120"/>
              <a:buChar char="»"/>
              <a:tabLst/>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dirty="0"/>
          </a:p>
        </p:txBody>
      </p:sp>
      <p:sp>
        <p:nvSpPr>
          <p:cNvPr id="13" name="Footer">
            <a:extLst>
              <a:ext uri="{FF2B5EF4-FFF2-40B4-BE49-F238E27FC236}">
                <a16:creationId xmlns:a16="http://schemas.microsoft.com/office/drawing/2014/main" id="{C94FEA1A-DC6B-E049-8355-7A62A5E58DAD}"/>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		Office of Information and Technology</a:t>
            </a:r>
          </a:p>
        </p:txBody>
      </p:sp>
      <p:pic>
        <p:nvPicPr>
          <p:cNvPr id="10" name="Picture 9">
            <a:extLst>
              <a:ext uri="{FF2B5EF4-FFF2-40B4-BE49-F238E27FC236}">
                <a16:creationId xmlns:a16="http://schemas.microsoft.com/office/drawing/2014/main" id="{7FE6DD95-4192-F848-826E-61F2F00C54F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sp>
        <p:nvSpPr>
          <p:cNvPr id="7" name="Slide Title"/>
          <p:cNvSpPr>
            <a:spLocks noGrp="1"/>
          </p:cNvSpPr>
          <p:nvPr>
            <p:ph type="title" hasCustomPrompt="1"/>
          </p:nvPr>
        </p:nvSpPr>
        <p:spPr>
          <a:xfrm>
            <a:off x="628650" y="374904"/>
            <a:ext cx="7886700" cy="685800"/>
          </a:xfrm>
        </p:spPr>
        <p:txBody>
          <a:bodyPr>
            <a:noAutofit/>
          </a:bodyPr>
          <a:lstStyle/>
          <a:p>
            <a:r>
              <a:rPr lang="en-US" dirty="0"/>
              <a:t>Insert Title, 28pt Calibri Bold (Color: RGB 33, 33, 33)</a:t>
            </a:r>
          </a:p>
        </p:txBody>
      </p:sp>
      <p:sp>
        <p:nvSpPr>
          <p:cNvPr id="15" name="Heading 1"/>
          <p:cNvSpPr>
            <a:spLocks noGrp="1"/>
          </p:cNvSpPr>
          <p:nvPr>
            <p:ph type="body" sz="quarter" idx="12" hasCustomPrompt="1"/>
          </p:nvPr>
        </p:nvSpPr>
        <p:spPr>
          <a:xfrm>
            <a:off x="628650" y="1353312"/>
            <a:ext cx="3776472" cy="370116"/>
          </a:xfrm>
        </p:spPr>
        <p:txBody>
          <a:bodyPr anchor="b">
            <a:noAutofit/>
          </a:bodyPr>
          <a:lstStyle>
            <a:lvl1pPr marL="228600" marR="0" indent="-228600" algn="l" defTabSz="914400" rtl="0" eaLnBrk="1" fontAlgn="auto" latinLnBrk="0" hangingPunct="1">
              <a:lnSpc>
                <a:spcPct val="90000"/>
              </a:lnSpc>
              <a:spcBef>
                <a:spcPts val="1000"/>
              </a:spcBef>
              <a:spcAft>
                <a:spcPts val="0"/>
              </a:spcAft>
              <a:buClrTx/>
              <a:buSzTx/>
              <a:buNone/>
              <a:tabLst/>
              <a:defRPr sz="2200" b="1" baseline="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a:t>
            </a:r>
          </a:p>
        </p:txBody>
      </p:sp>
      <p:sp>
        <p:nvSpPr>
          <p:cNvPr id="17" name="Content Placeholder 1"/>
          <p:cNvSpPr>
            <a:spLocks noGrp="1"/>
          </p:cNvSpPr>
          <p:nvPr>
            <p:ph sz="quarter" idx="13" hasCustomPrompt="1"/>
          </p:nvPr>
        </p:nvSpPr>
        <p:spPr>
          <a:xfrm>
            <a:off x="628650" y="1864926"/>
            <a:ext cx="3776472" cy="3811588"/>
          </a:xfrm>
        </p:spPr>
        <p:txBody>
          <a:bodyPr>
            <a:noAutofit/>
          </a:bodyPr>
          <a:lstStyle>
            <a:lvl1pPr>
              <a:defRPr sz="2000"/>
            </a:lvl1pPr>
            <a:lvl2pPr>
              <a:defRPr sz="2000"/>
            </a:lvl2pPr>
            <a:lvl3pPr>
              <a:defRPr sz="2000"/>
            </a:lvl3pPr>
            <a:lvl4pPr>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18" name="Heading 2"/>
          <p:cNvSpPr>
            <a:spLocks noGrp="1"/>
          </p:cNvSpPr>
          <p:nvPr>
            <p:ph type="body" sz="quarter" idx="14" hasCustomPrompt="1"/>
          </p:nvPr>
        </p:nvSpPr>
        <p:spPr>
          <a:xfrm>
            <a:off x="4738878" y="1353311"/>
            <a:ext cx="3776472" cy="370117"/>
          </a:xfrm>
        </p:spPr>
        <p:txBody>
          <a:bodyPr anchor="b">
            <a:noAutofit/>
          </a:bodyPr>
          <a:lstStyle>
            <a:lvl1pPr marL="228600" marR="0" indent="-228600" algn="l" defTabSz="914400" rtl="0" eaLnBrk="1" fontAlgn="auto" latinLnBrk="0" hangingPunct="1">
              <a:lnSpc>
                <a:spcPct val="90000"/>
              </a:lnSpc>
              <a:spcBef>
                <a:spcPts val="1000"/>
              </a:spcBef>
              <a:spcAft>
                <a:spcPts val="0"/>
              </a:spcAft>
              <a:buClrTx/>
              <a:buSzTx/>
              <a:buNone/>
              <a:tabLst/>
              <a:defRPr sz="2200" b="1" baseline="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a:t>
            </a:r>
          </a:p>
        </p:txBody>
      </p:sp>
      <p:sp>
        <p:nvSpPr>
          <p:cNvPr id="19" name="Content Placeholder 2"/>
          <p:cNvSpPr>
            <a:spLocks noGrp="1"/>
          </p:cNvSpPr>
          <p:nvPr>
            <p:ph sz="quarter" idx="15" hasCustomPrompt="1"/>
          </p:nvPr>
        </p:nvSpPr>
        <p:spPr>
          <a:xfrm>
            <a:off x="4738878" y="1864926"/>
            <a:ext cx="3776472" cy="3811588"/>
          </a:xfrm>
        </p:spPr>
        <p:txBody>
          <a:bodyPr>
            <a:noAutofit/>
          </a:bodyPr>
          <a:lstStyle>
            <a:lvl1pPr>
              <a:defRPr sz="2000"/>
            </a:lvl1pPr>
            <a:lvl2pPr>
              <a:defRPr sz="2000"/>
            </a:lvl2pPr>
            <a:lvl3pPr>
              <a:defRPr sz="2000"/>
            </a:lvl3pPr>
            <a:lvl4pPr>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dirty="0"/>
          </a:p>
        </p:txBody>
      </p:sp>
      <p:sp>
        <p:nvSpPr>
          <p:cNvPr id="12" name="Footer">
            <a:extLst>
              <a:ext uri="{FF2B5EF4-FFF2-40B4-BE49-F238E27FC236}">
                <a16:creationId xmlns:a16="http://schemas.microsoft.com/office/drawing/2014/main" id="{68FE091C-6E56-BB4F-8154-BF9BCDE671B2}"/>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		Office of Information and Technology</a:t>
            </a:r>
          </a:p>
        </p:txBody>
      </p:sp>
      <p:pic>
        <p:nvPicPr>
          <p:cNvPr id="10" name="Picture 9">
            <a:extLst>
              <a:ext uri="{FF2B5EF4-FFF2-40B4-BE49-F238E27FC236}">
                <a16:creationId xmlns:a16="http://schemas.microsoft.com/office/drawing/2014/main" id="{7BA897DE-56EE-214B-AB93-9AA675BD83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Title"/>
          <p:cNvSpPr>
            <a:spLocks noGrp="1"/>
          </p:cNvSpPr>
          <p:nvPr>
            <p:ph type="title"/>
          </p:nvPr>
        </p:nvSpPr>
        <p:spPr>
          <a:xfrm>
            <a:off x="628650" y="374904"/>
            <a:ext cx="7886700" cy="685800"/>
          </a:xfrm>
          <a:prstGeom prst="rect">
            <a:avLst/>
          </a:prstGeom>
        </p:spPr>
        <p:txBody>
          <a:bodyPr vert="horz" lIns="91440" tIns="45720" rIns="91440" bIns="45720" rtlCol="0" anchor="ctr">
            <a:noAutofit/>
          </a:bodyPr>
          <a:lstStyle/>
          <a:p>
            <a:r>
              <a:rPr lang="en-US" dirty="0"/>
              <a:t>Title Size 28pt, Calibri Bold (Color: RGB 33,33,33)</a:t>
            </a:r>
          </a:p>
        </p:txBody>
      </p:sp>
      <p:sp>
        <p:nvSpPr>
          <p:cNvPr id="3" name="Content Placeholder"/>
          <p:cNvSpPr>
            <a:spLocks noGrp="1"/>
          </p:cNvSpPr>
          <p:nvPr>
            <p:ph type="body" idx="1"/>
          </p:nvPr>
        </p:nvSpPr>
        <p:spPr>
          <a:xfrm>
            <a:off x="630936" y="1416052"/>
            <a:ext cx="7886700" cy="4489766"/>
          </a:xfrm>
          <a:prstGeom prst="rect">
            <a:avLst/>
          </a:prstGeom>
        </p:spPr>
        <p:txBody>
          <a:bodyPr vert="horz" lIns="91440" tIns="45720" rIns="91440" bIns="45720" rtlCol="0">
            <a:noAutofit/>
          </a:body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4" name="Foote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		Office of Information and Technology</a:t>
            </a:r>
          </a:p>
        </p:txBody>
      </p:sp>
      <p:sp>
        <p:nvSpPr>
          <p:cNvPr id="6" name="Slide Number"/>
          <p:cNvSpPr>
            <a:spLocks noGrp="1"/>
          </p:cNvSpPr>
          <p:nvPr>
            <p:ph type="sldNum" sz="quarter" idx="4"/>
          </p:nvPr>
        </p:nvSpPr>
        <p:spPr>
          <a:xfrm>
            <a:off x="6457950" y="602828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3346A-FCA4-684E-8D18-26E8324063ED}" type="slidenum">
              <a:rPr lang="en-US" smtClean="0"/>
              <a:t>‹#›</a:t>
            </a:fld>
            <a:endParaRPr lang="en-US" dirty="0"/>
          </a:p>
        </p:txBody>
      </p:sp>
    </p:spTree>
    <p:extLst>
      <p:ext uri="{BB962C8B-B14F-4D97-AF65-F5344CB8AC3E}">
        <p14:creationId xmlns:p14="http://schemas.microsoft.com/office/powerpoint/2010/main" val="1884326421"/>
      </p:ext>
    </p:extLst>
  </p:cSld>
  <p:clrMap bg1="lt1" tx1="dk1" bg2="lt2" tx2="dk2" accent1="accent1" accent2="accent2" accent3="accent3" accent4="accent4" accent5="accent5" accent6="accent6" hlink="hlink" folHlink="folHlink"/>
  <p:sldLayoutIdLst>
    <p:sldLayoutId id="2147483706" r:id="rId1"/>
    <p:sldLayoutId id="2147483662" r:id="rId2"/>
    <p:sldLayoutId id="2147483723" r:id="rId3"/>
    <p:sldLayoutId id="2147483722" r:id="rId4"/>
    <p:sldLayoutId id="2147483710" r:id="rId5"/>
    <p:sldLayoutId id="2147483709" r:id="rId6"/>
    <p:sldLayoutId id="2147483711" r:id="rId7"/>
    <p:sldLayoutId id="2147483707" r:id="rId8"/>
    <p:sldLayoutId id="2147483708" r:id="rId9"/>
    <p:sldLayoutId id="2147483712" r:id="rId10"/>
    <p:sldLayoutId id="2147483699" r:id="rId11"/>
    <p:sldLayoutId id="2147483702" r:id="rId12"/>
    <p:sldLayoutId id="2147483700" r:id="rId13"/>
    <p:sldLayoutId id="2147483704" r:id="rId14"/>
    <p:sldLayoutId id="2147483701"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4" r:id="rId24"/>
  </p:sldLayoutIdLst>
  <p:hf hdr="0" dt="0"/>
  <p:txStyles>
    <p:title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rgbClr val="1F1F1F"/>
          </a:solidFill>
          <a:latin typeface="+mn-lt"/>
          <a:ea typeface="+mn-ea"/>
          <a:cs typeface="+mn-cs"/>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mailto:CLaaMS.TAC@va.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voa.va.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91839" y="1942495"/>
            <a:ext cx="5536071" cy="858806"/>
          </a:xfrm>
        </p:spPr>
        <p:txBody>
          <a:bodyPr/>
          <a:lstStyle/>
          <a:p>
            <a:r>
              <a:rPr lang="en-US" sz="2400" dirty="0"/>
              <a:t>Contractor-Laptops-as-a-Managed Service (CLAAMS)</a:t>
            </a:r>
          </a:p>
        </p:txBody>
      </p:sp>
      <p:sp>
        <p:nvSpPr>
          <p:cNvPr id="7" name="Text Placeholder 6"/>
          <p:cNvSpPr>
            <a:spLocks noGrp="1"/>
          </p:cNvSpPr>
          <p:nvPr>
            <p:ph type="body" sz="quarter" idx="10"/>
          </p:nvPr>
        </p:nvSpPr>
        <p:spPr/>
        <p:txBody>
          <a:bodyPr/>
          <a:lstStyle/>
          <a:p>
            <a:r>
              <a:rPr lang="en-US" dirty="0"/>
              <a:t>Mr. Juan Quinones</a:t>
            </a:r>
          </a:p>
          <a:p>
            <a:r>
              <a:rPr lang="en-US" sz="2000" b="0" i="1" dirty="0"/>
              <a:t>Contracting Officer, Technology Acquisition Center (TAC)</a:t>
            </a:r>
          </a:p>
        </p:txBody>
      </p:sp>
      <p:sp>
        <p:nvSpPr>
          <p:cNvPr id="2" name="Rectangle 1">
            <a:extLst>
              <a:ext uri="{FF2B5EF4-FFF2-40B4-BE49-F238E27FC236}">
                <a16:creationId xmlns:a16="http://schemas.microsoft.com/office/drawing/2014/main" id="{0CB7ED84-28FA-416A-AD2C-59CC835814C1}"/>
              </a:ext>
            </a:extLst>
          </p:cNvPr>
          <p:cNvSpPr/>
          <p:nvPr/>
        </p:nvSpPr>
        <p:spPr>
          <a:xfrm>
            <a:off x="3292475" y="4202981"/>
            <a:ext cx="2972417" cy="338554"/>
          </a:xfrm>
          <a:prstGeom prst="rect">
            <a:avLst/>
          </a:prstGeom>
        </p:spPr>
        <p:txBody>
          <a:bodyPr wrap="none">
            <a:spAutoFit/>
          </a:bodyPr>
          <a:lstStyle/>
          <a:p>
            <a:r>
              <a:rPr lang="en-US" sz="1600" dirty="0">
                <a:solidFill>
                  <a:srgbClr val="1F5493"/>
                </a:solidFill>
              </a:rPr>
              <a:t>VA Technology Acquisition Center</a:t>
            </a:r>
          </a:p>
        </p:txBody>
      </p:sp>
      <p:sp>
        <p:nvSpPr>
          <p:cNvPr id="4" name="Text Placeholder 3">
            <a:extLst>
              <a:ext uri="{FF2B5EF4-FFF2-40B4-BE49-F238E27FC236}">
                <a16:creationId xmlns:a16="http://schemas.microsoft.com/office/drawing/2014/main" id="{0CF12D20-C147-470E-9124-CD7821C4E20F}"/>
              </a:ext>
            </a:extLst>
          </p:cNvPr>
          <p:cNvSpPr>
            <a:spLocks noGrp="1"/>
          </p:cNvSpPr>
          <p:nvPr>
            <p:ph type="body" sz="quarter" idx="14"/>
          </p:nvPr>
        </p:nvSpPr>
        <p:spPr/>
        <p:txBody>
          <a:bodyPr/>
          <a:lstStyle/>
          <a:p>
            <a:r>
              <a:rPr lang="en-US" dirty="0"/>
              <a:t>March 28</a:t>
            </a:r>
            <a:r>
              <a:rPr lang="en-US" baseline="30000" dirty="0"/>
              <a:t>th</a:t>
            </a:r>
            <a:r>
              <a:rPr lang="en-US" dirty="0"/>
              <a:t>, 2019</a:t>
            </a:r>
          </a:p>
        </p:txBody>
      </p:sp>
    </p:spTree>
    <p:extLst>
      <p:ext uri="{BB962C8B-B14F-4D97-AF65-F5344CB8AC3E}">
        <p14:creationId xmlns:p14="http://schemas.microsoft.com/office/powerpoint/2010/main" val="44581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Wheel w/ Customer Engagement, Professional Services, Hardware Management, Software Management, and IT Services">
            <a:extLst>
              <a:ext uri="{FF2B5EF4-FFF2-40B4-BE49-F238E27FC236}">
                <a16:creationId xmlns:a16="http://schemas.microsoft.com/office/drawing/2014/main" id="{3CFFDBEA-E76B-2440-B467-B3B76A43CEE6}"/>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l="3528" r="3528"/>
          <a:stretch>
            <a:fillRect/>
          </a:stretch>
        </p:blipFill>
        <p:spPr>
          <a:xfrm>
            <a:off x="3251689" y="2154519"/>
            <a:ext cx="2653319" cy="2653319"/>
          </a:xfrm>
          <a:prstGeom prst="rect">
            <a:avLst/>
          </a:prstGeom>
        </p:spPr>
      </p:pic>
      <p:sp>
        <p:nvSpPr>
          <p:cNvPr id="2" name="Title 1">
            <a:extLst>
              <a:ext uri="{FF2B5EF4-FFF2-40B4-BE49-F238E27FC236}">
                <a16:creationId xmlns:a16="http://schemas.microsoft.com/office/drawing/2014/main" id="{EE9A5049-F3BC-7B45-A1EF-A24E09C0D079}"/>
              </a:ext>
            </a:extLst>
          </p:cNvPr>
          <p:cNvSpPr>
            <a:spLocks noGrp="1"/>
          </p:cNvSpPr>
          <p:nvPr>
            <p:ph type="title"/>
          </p:nvPr>
        </p:nvSpPr>
        <p:spPr/>
        <p:txBody>
          <a:bodyPr/>
          <a:lstStyle/>
          <a:p>
            <a:r>
              <a:rPr lang="en-US" dirty="0"/>
              <a:t>Roles and Responsibilities of Acquisition and Category Management</a:t>
            </a:r>
          </a:p>
        </p:txBody>
      </p:sp>
      <p:sp>
        <p:nvSpPr>
          <p:cNvPr id="3" name="Content Placeholder 2">
            <a:extLst>
              <a:ext uri="{FF2B5EF4-FFF2-40B4-BE49-F238E27FC236}">
                <a16:creationId xmlns:a16="http://schemas.microsoft.com/office/drawing/2014/main" id="{EB78EE8D-E095-5E45-97D7-8AB4E6FB1DCC}"/>
              </a:ext>
            </a:extLst>
          </p:cNvPr>
          <p:cNvSpPr>
            <a:spLocks noGrp="1"/>
          </p:cNvSpPr>
          <p:nvPr>
            <p:ph sz="quarter" idx="13"/>
          </p:nvPr>
        </p:nvSpPr>
        <p:spPr>
          <a:xfrm>
            <a:off x="614573" y="1412837"/>
            <a:ext cx="7886700" cy="676910"/>
          </a:xfrm>
        </p:spPr>
        <p:txBody>
          <a:bodyPr>
            <a:normAutofit/>
          </a:bodyPr>
          <a:lstStyle/>
          <a:p>
            <a:pPr marL="0" indent="0" algn="ctr">
              <a:buNone/>
            </a:pPr>
            <a:r>
              <a:rPr lang="en-US" sz="1600" dirty="0"/>
              <a:t>As the VA OIT OSS Center of Excellence shifts toward a Category Management operating model, it’s important employees understand how this change affects their work.</a:t>
            </a:r>
          </a:p>
        </p:txBody>
      </p:sp>
      <p:sp>
        <p:nvSpPr>
          <p:cNvPr id="4" name="Slide Number Placeholder 3">
            <a:extLst>
              <a:ext uri="{FF2B5EF4-FFF2-40B4-BE49-F238E27FC236}">
                <a16:creationId xmlns:a16="http://schemas.microsoft.com/office/drawing/2014/main" id="{F7C64B96-7F79-594F-81B9-43F78A670CB1}"/>
              </a:ext>
            </a:extLst>
          </p:cNvPr>
          <p:cNvSpPr>
            <a:spLocks noGrp="1"/>
          </p:cNvSpPr>
          <p:nvPr>
            <p:ph type="sldNum" sz="quarter" idx="12"/>
          </p:nvPr>
        </p:nvSpPr>
        <p:spPr/>
        <p:txBody>
          <a:bodyPr/>
          <a:lstStyle/>
          <a:p>
            <a:fld id="{E573346A-FCA4-684E-8D18-26E8324063ED}" type="slidenum">
              <a:rPr lang="en-US" smtClean="0"/>
              <a:t>10</a:t>
            </a:fld>
            <a:endParaRPr lang="en-US" dirty="0"/>
          </a:p>
        </p:txBody>
      </p:sp>
      <p:sp>
        <p:nvSpPr>
          <p:cNvPr id="5" name="Footer Placeholder 4">
            <a:extLst>
              <a:ext uri="{FF2B5EF4-FFF2-40B4-BE49-F238E27FC236}">
                <a16:creationId xmlns:a16="http://schemas.microsoft.com/office/drawing/2014/main" id="{33E287EC-D3E5-0148-91AC-0D6EB0939CF1}"/>
              </a:ext>
            </a:extLst>
          </p:cNvPr>
          <p:cNvSpPr>
            <a:spLocks noGrp="1"/>
          </p:cNvSpPr>
          <p:nvPr>
            <p:ph type="ftr" sz="quarter" idx="11"/>
          </p:nvPr>
        </p:nvSpPr>
        <p:spPr/>
        <p:txBody>
          <a:bodyPr/>
          <a:lstStyle/>
          <a:p>
            <a:pPr algn="l"/>
            <a:r>
              <a:rPr lang="en-US" dirty="0"/>
              <a:t>			     Office of Information and Technology</a:t>
            </a:r>
          </a:p>
        </p:txBody>
      </p:sp>
      <p:sp>
        <p:nvSpPr>
          <p:cNvPr id="7" name="Text Placeholder 6">
            <a:extLst>
              <a:ext uri="{FF2B5EF4-FFF2-40B4-BE49-F238E27FC236}">
                <a16:creationId xmlns:a16="http://schemas.microsoft.com/office/drawing/2014/main" id="{24BA523D-4410-D94E-ABD4-C7782A7EF9DC}"/>
              </a:ext>
            </a:extLst>
          </p:cNvPr>
          <p:cNvSpPr>
            <a:spLocks noGrp="1"/>
          </p:cNvSpPr>
          <p:nvPr>
            <p:ph type="body" sz="quarter" idx="15"/>
          </p:nvPr>
        </p:nvSpPr>
        <p:spPr>
          <a:xfrm>
            <a:off x="3759199" y="3265893"/>
            <a:ext cx="1638300" cy="1111853"/>
          </a:xfrm>
        </p:spPr>
        <p:txBody>
          <a:bodyPr>
            <a:normAutofit/>
          </a:bodyPr>
          <a:lstStyle/>
          <a:p>
            <a:pPr marL="0" indent="0" algn="ctr">
              <a:buNone/>
            </a:pPr>
            <a:r>
              <a:rPr lang="en-US" sz="975" b="1" dirty="0">
                <a:solidFill>
                  <a:schemeClr val="bg1"/>
                </a:solidFill>
              </a:rPr>
              <a:t>CUSTOMER ENGAGEMENT:</a:t>
            </a:r>
            <a:br>
              <a:rPr lang="en-US" sz="975" dirty="0">
                <a:solidFill>
                  <a:schemeClr val="bg1"/>
                </a:solidFill>
              </a:rPr>
            </a:br>
            <a:r>
              <a:rPr lang="en-US" sz="975" dirty="0">
                <a:solidFill>
                  <a:schemeClr val="bg1"/>
                </a:solidFill>
              </a:rPr>
              <a:t>Manages intake of requirements throughout the acquisition lifecycle and works with category teams to align to best fit</a:t>
            </a:r>
          </a:p>
        </p:txBody>
      </p:sp>
      <p:sp>
        <p:nvSpPr>
          <p:cNvPr id="8" name="Text Placeholder 7">
            <a:extLst>
              <a:ext uri="{FF2B5EF4-FFF2-40B4-BE49-F238E27FC236}">
                <a16:creationId xmlns:a16="http://schemas.microsoft.com/office/drawing/2014/main" id="{C051C9F3-CD4A-124B-98A5-C661E3C0B2E8}"/>
              </a:ext>
            </a:extLst>
          </p:cNvPr>
          <p:cNvSpPr>
            <a:spLocks noGrp="1"/>
          </p:cNvSpPr>
          <p:nvPr>
            <p:ph type="body" sz="quarter" idx="16"/>
          </p:nvPr>
        </p:nvSpPr>
        <p:spPr>
          <a:xfrm>
            <a:off x="704852" y="2186381"/>
            <a:ext cx="2476500" cy="1070382"/>
          </a:xfrm>
        </p:spPr>
        <p:txBody>
          <a:bodyPr>
            <a:normAutofit fontScale="47500" lnSpcReduction="20000"/>
          </a:bodyPr>
          <a:lstStyle/>
          <a:p>
            <a:pPr marL="0" indent="0" algn="r">
              <a:buNone/>
            </a:pPr>
            <a:r>
              <a:rPr lang="en-US" sz="2500" b="1" dirty="0">
                <a:solidFill>
                  <a:srgbClr val="1F5594"/>
                </a:solidFill>
              </a:rPr>
              <a:t>PROFESSIONAL SERVICES:</a:t>
            </a:r>
          </a:p>
          <a:p>
            <a:pPr marL="0" indent="0" algn="r">
              <a:lnSpc>
                <a:spcPct val="110000"/>
              </a:lnSpc>
              <a:buNone/>
            </a:pPr>
            <a:r>
              <a:rPr lang="en-US" sz="2500" dirty="0"/>
              <a:t>Manages requirements for legal, management and advisory, social services, financial services, business admin services, etc.</a:t>
            </a:r>
          </a:p>
        </p:txBody>
      </p:sp>
      <p:sp>
        <p:nvSpPr>
          <p:cNvPr id="9" name="Text Placeholder 8">
            <a:extLst>
              <a:ext uri="{FF2B5EF4-FFF2-40B4-BE49-F238E27FC236}">
                <a16:creationId xmlns:a16="http://schemas.microsoft.com/office/drawing/2014/main" id="{64ABCC57-754D-F64A-AAEC-8E5B2A5BF5D0}"/>
              </a:ext>
            </a:extLst>
          </p:cNvPr>
          <p:cNvSpPr>
            <a:spLocks noGrp="1"/>
          </p:cNvSpPr>
          <p:nvPr>
            <p:ph type="body" sz="quarter" idx="17"/>
          </p:nvPr>
        </p:nvSpPr>
        <p:spPr>
          <a:xfrm>
            <a:off x="5971929" y="2183786"/>
            <a:ext cx="2194171" cy="993201"/>
          </a:xfrm>
        </p:spPr>
        <p:txBody>
          <a:bodyPr>
            <a:normAutofit/>
          </a:bodyPr>
          <a:lstStyle/>
          <a:p>
            <a:pPr marL="0" indent="0">
              <a:buNone/>
            </a:pPr>
            <a:r>
              <a:rPr lang="en-US" sz="1350" b="1" dirty="0">
                <a:solidFill>
                  <a:srgbClr val="2E8541"/>
                </a:solidFill>
              </a:rPr>
              <a:t>HARDWARE MANAGEMENT</a:t>
            </a:r>
          </a:p>
          <a:p>
            <a:pPr marL="0" indent="0">
              <a:buNone/>
            </a:pPr>
            <a:r>
              <a:rPr lang="en-US" sz="1350" dirty="0"/>
              <a:t>Manages requirements for desktops, laptop, tablets, servers, etc.</a:t>
            </a:r>
          </a:p>
        </p:txBody>
      </p:sp>
      <p:sp>
        <p:nvSpPr>
          <p:cNvPr id="10" name="Text Placeholder 9">
            <a:extLst>
              <a:ext uri="{FF2B5EF4-FFF2-40B4-BE49-F238E27FC236}">
                <a16:creationId xmlns:a16="http://schemas.microsoft.com/office/drawing/2014/main" id="{123874D9-9777-C84C-A361-C063503BC16C}"/>
              </a:ext>
            </a:extLst>
          </p:cNvPr>
          <p:cNvSpPr>
            <a:spLocks noGrp="1"/>
          </p:cNvSpPr>
          <p:nvPr>
            <p:ph type="body" sz="quarter" idx="18"/>
          </p:nvPr>
        </p:nvSpPr>
        <p:spPr>
          <a:xfrm>
            <a:off x="892421" y="3636569"/>
            <a:ext cx="2286000" cy="1191807"/>
          </a:xfrm>
        </p:spPr>
        <p:txBody>
          <a:bodyPr>
            <a:noAutofit/>
          </a:bodyPr>
          <a:lstStyle/>
          <a:p>
            <a:pPr marL="0" indent="0" algn="r">
              <a:buNone/>
            </a:pPr>
            <a:r>
              <a:rPr lang="en-US" sz="1350" b="1" dirty="0">
                <a:solidFill>
                  <a:srgbClr val="112E50"/>
                </a:solidFill>
              </a:rPr>
              <a:t>IT SERVICES:</a:t>
            </a:r>
          </a:p>
          <a:p>
            <a:pPr marL="0" indent="0" algn="r">
              <a:buNone/>
            </a:pPr>
            <a:r>
              <a:rPr lang="en-US" sz="1350" dirty="0"/>
              <a:t>Manages requirements for Cybersecurity, Telecom, ECSP, Voice, Cloud, Application Development, Data, etc.</a:t>
            </a:r>
          </a:p>
        </p:txBody>
      </p:sp>
      <p:sp>
        <p:nvSpPr>
          <p:cNvPr id="11" name="Text Placeholder 10">
            <a:extLst>
              <a:ext uri="{FF2B5EF4-FFF2-40B4-BE49-F238E27FC236}">
                <a16:creationId xmlns:a16="http://schemas.microsoft.com/office/drawing/2014/main" id="{9B4233DD-FFCA-314B-B7AF-2B94208FF6C5}"/>
              </a:ext>
            </a:extLst>
          </p:cNvPr>
          <p:cNvSpPr>
            <a:spLocks noGrp="1"/>
          </p:cNvSpPr>
          <p:nvPr>
            <p:ph type="body" sz="quarter" idx="19"/>
          </p:nvPr>
        </p:nvSpPr>
        <p:spPr>
          <a:xfrm>
            <a:off x="5946529" y="3824902"/>
            <a:ext cx="2092571" cy="993200"/>
          </a:xfrm>
        </p:spPr>
        <p:txBody>
          <a:bodyPr>
            <a:normAutofit fontScale="92500"/>
          </a:bodyPr>
          <a:lstStyle/>
          <a:p>
            <a:pPr marL="0" indent="0">
              <a:buNone/>
            </a:pPr>
            <a:r>
              <a:rPr lang="en-US" sz="1350" b="1" dirty="0">
                <a:solidFill>
                  <a:srgbClr val="4874AA"/>
                </a:solidFill>
              </a:rPr>
              <a:t>SOFTWARE MANAGEMENT</a:t>
            </a:r>
          </a:p>
          <a:p>
            <a:pPr marL="0" indent="0">
              <a:buNone/>
            </a:pPr>
            <a:r>
              <a:rPr lang="en-US" sz="1350" dirty="0"/>
              <a:t>Manages requirements for business needs across the portfolio</a:t>
            </a:r>
          </a:p>
        </p:txBody>
      </p:sp>
      <p:sp>
        <p:nvSpPr>
          <p:cNvPr id="12" name="Text Placeholder 11">
            <a:extLst>
              <a:ext uri="{FF2B5EF4-FFF2-40B4-BE49-F238E27FC236}">
                <a16:creationId xmlns:a16="http://schemas.microsoft.com/office/drawing/2014/main" id="{3FA07BBC-A970-C149-9009-D43D478D21AC}"/>
              </a:ext>
            </a:extLst>
          </p:cNvPr>
          <p:cNvSpPr>
            <a:spLocks noGrp="1"/>
          </p:cNvSpPr>
          <p:nvPr>
            <p:ph type="body" sz="quarter" idx="20"/>
          </p:nvPr>
        </p:nvSpPr>
        <p:spPr>
          <a:xfrm>
            <a:off x="626269" y="5195971"/>
            <a:ext cx="7884319" cy="823617"/>
          </a:xfrm>
        </p:spPr>
        <p:txBody>
          <a:bodyPr>
            <a:normAutofit/>
          </a:bodyPr>
          <a:lstStyle/>
          <a:p>
            <a:pPr marL="0" indent="0" algn="ctr">
              <a:buNone/>
            </a:pPr>
            <a:r>
              <a:rPr lang="en-US" sz="1800" dirty="0"/>
              <a:t>Members of each of these categories will be responsible for conducting </a:t>
            </a:r>
            <a:br>
              <a:rPr lang="en-US" sz="1800" dirty="0"/>
            </a:br>
            <a:r>
              <a:rPr lang="en-US" sz="1800" dirty="0"/>
              <a:t>Category Services, Supplier Management, and Acquisition Management.</a:t>
            </a:r>
          </a:p>
        </p:txBody>
      </p:sp>
    </p:spTree>
    <p:extLst>
      <p:ext uri="{BB962C8B-B14F-4D97-AF65-F5344CB8AC3E}">
        <p14:creationId xmlns:p14="http://schemas.microsoft.com/office/powerpoint/2010/main" val="3320423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F0976-78D7-415F-B011-9688EE0B40BE}"/>
              </a:ext>
            </a:extLst>
          </p:cNvPr>
          <p:cNvSpPr>
            <a:spLocks noGrp="1"/>
          </p:cNvSpPr>
          <p:nvPr>
            <p:ph type="title"/>
          </p:nvPr>
        </p:nvSpPr>
        <p:spPr/>
        <p:txBody>
          <a:bodyPr/>
          <a:lstStyle/>
          <a:p>
            <a:r>
              <a:rPr lang="en-US" dirty="0"/>
              <a:t>Fiscal Year 2019 Priorities</a:t>
            </a:r>
          </a:p>
        </p:txBody>
      </p:sp>
      <p:sp>
        <p:nvSpPr>
          <p:cNvPr id="3" name="Content Placeholder 2">
            <a:extLst>
              <a:ext uri="{FF2B5EF4-FFF2-40B4-BE49-F238E27FC236}">
                <a16:creationId xmlns:a16="http://schemas.microsoft.com/office/drawing/2014/main" id="{6F887A7E-974F-4CBA-B57F-43618EA3359A}"/>
              </a:ext>
            </a:extLst>
          </p:cNvPr>
          <p:cNvSpPr>
            <a:spLocks noGrp="1"/>
          </p:cNvSpPr>
          <p:nvPr>
            <p:ph sz="quarter" idx="13"/>
          </p:nvPr>
        </p:nvSpPr>
        <p:spPr/>
        <p:txBody>
          <a:bodyPr>
            <a:normAutofit/>
          </a:bodyPr>
          <a:lstStyle/>
          <a:p>
            <a:r>
              <a:rPr lang="en-US" dirty="0"/>
              <a:t>Stabilize and operationalize the organization</a:t>
            </a:r>
          </a:p>
          <a:p>
            <a:r>
              <a:rPr lang="en-US" dirty="0"/>
              <a:t>Implement Acquisition and Category Management processes and procedures</a:t>
            </a:r>
          </a:p>
          <a:p>
            <a:r>
              <a:rPr lang="en-US" dirty="0"/>
              <a:t>Improve Vendor Management processes</a:t>
            </a:r>
          </a:p>
          <a:p>
            <a:r>
              <a:rPr lang="en-US" dirty="0"/>
              <a:t>Implement Contract Management processes and procedures</a:t>
            </a:r>
          </a:p>
          <a:p>
            <a:r>
              <a:rPr lang="en-US" dirty="0"/>
              <a:t>Stand up an active employee engagement strategy within the organization to foster trust, transparency, accountability, and teamwork</a:t>
            </a:r>
          </a:p>
          <a:p>
            <a:r>
              <a:rPr lang="en-US" dirty="0"/>
              <a:t>Build and improve our FITARA compliance and implementation</a:t>
            </a:r>
          </a:p>
        </p:txBody>
      </p:sp>
      <p:sp>
        <p:nvSpPr>
          <p:cNvPr id="4" name="Slide Number Placeholder 3">
            <a:extLst>
              <a:ext uri="{FF2B5EF4-FFF2-40B4-BE49-F238E27FC236}">
                <a16:creationId xmlns:a16="http://schemas.microsoft.com/office/drawing/2014/main" id="{AA91FBF2-1195-435E-9729-F0CBDA3728AE}"/>
              </a:ext>
            </a:extLst>
          </p:cNvPr>
          <p:cNvSpPr>
            <a:spLocks noGrp="1"/>
          </p:cNvSpPr>
          <p:nvPr>
            <p:ph type="sldNum" sz="quarter" idx="12"/>
          </p:nvPr>
        </p:nvSpPr>
        <p:spPr/>
        <p:txBody>
          <a:bodyPr/>
          <a:lstStyle/>
          <a:p>
            <a:fld id="{E573346A-FCA4-684E-8D18-26E8324063ED}" type="slidenum">
              <a:rPr lang="en-US" smtClean="0"/>
              <a:t>11</a:t>
            </a:fld>
            <a:endParaRPr lang="en-US" dirty="0"/>
          </a:p>
        </p:txBody>
      </p:sp>
      <p:sp>
        <p:nvSpPr>
          <p:cNvPr id="5" name="Footer Placeholder 4">
            <a:extLst>
              <a:ext uri="{FF2B5EF4-FFF2-40B4-BE49-F238E27FC236}">
                <a16:creationId xmlns:a16="http://schemas.microsoft.com/office/drawing/2014/main" id="{AECEF2D6-CDA5-4FC1-A077-0FF83EEC2F90}"/>
              </a:ext>
            </a:extLst>
          </p:cNvPr>
          <p:cNvSpPr>
            <a:spLocks noGrp="1"/>
          </p:cNvSpPr>
          <p:nvPr>
            <p:ph type="ftr" sz="quarter" idx="11"/>
          </p:nvPr>
        </p:nvSpPr>
        <p:spPr/>
        <p:txBody>
          <a:bodyPr/>
          <a:lstStyle/>
          <a:p>
            <a:pPr algn="l"/>
            <a:r>
              <a:rPr lang="en-US" dirty="0"/>
              <a:t>			     Office of Information and Technology</a:t>
            </a:r>
          </a:p>
        </p:txBody>
      </p:sp>
    </p:spTree>
    <p:extLst>
      <p:ext uri="{BB962C8B-B14F-4D97-AF65-F5344CB8AC3E}">
        <p14:creationId xmlns:p14="http://schemas.microsoft.com/office/powerpoint/2010/main" val="2704861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06D1F-27E3-4D46-9466-5F3F122E6E3C}"/>
              </a:ext>
            </a:extLst>
          </p:cNvPr>
          <p:cNvSpPr>
            <a:spLocks noGrp="1"/>
          </p:cNvSpPr>
          <p:nvPr>
            <p:ph type="title"/>
          </p:nvPr>
        </p:nvSpPr>
        <p:spPr/>
        <p:txBody>
          <a:bodyPr/>
          <a:lstStyle/>
          <a:p>
            <a:r>
              <a:rPr lang="en-US" dirty="0"/>
              <a:t>Accomplishments</a:t>
            </a:r>
          </a:p>
        </p:txBody>
      </p:sp>
      <p:sp>
        <p:nvSpPr>
          <p:cNvPr id="3" name="Content Placeholder 2">
            <a:extLst>
              <a:ext uri="{FF2B5EF4-FFF2-40B4-BE49-F238E27FC236}">
                <a16:creationId xmlns:a16="http://schemas.microsoft.com/office/drawing/2014/main" id="{20128106-B467-415A-AFED-DAA19D2B243D}"/>
              </a:ext>
            </a:extLst>
          </p:cNvPr>
          <p:cNvSpPr>
            <a:spLocks noGrp="1"/>
          </p:cNvSpPr>
          <p:nvPr>
            <p:ph sz="quarter" idx="13"/>
          </p:nvPr>
        </p:nvSpPr>
        <p:spPr>
          <a:xfrm>
            <a:off x="628650" y="1196657"/>
            <a:ext cx="7886700" cy="4464685"/>
          </a:xfrm>
        </p:spPr>
        <p:txBody>
          <a:bodyPr>
            <a:noAutofit/>
          </a:bodyPr>
          <a:lstStyle/>
          <a:p>
            <a:pPr marL="160735" indent="-160735">
              <a:spcBef>
                <a:spcPts val="225"/>
              </a:spcBef>
            </a:pPr>
            <a:r>
              <a:rPr lang="en-US" dirty="0"/>
              <a:t>Determined structure and key functional areas desired to implement strategic sourcing</a:t>
            </a:r>
          </a:p>
          <a:p>
            <a:pPr marL="160735" indent="-160735">
              <a:spcBef>
                <a:spcPts val="225"/>
              </a:spcBef>
            </a:pPr>
            <a:r>
              <a:rPr lang="en-US" dirty="0"/>
              <a:t>Determined roles and responsibilities of new organizational structure</a:t>
            </a:r>
          </a:p>
          <a:p>
            <a:pPr marL="160735" indent="-160735">
              <a:spcBef>
                <a:spcPts val="225"/>
              </a:spcBef>
            </a:pPr>
            <a:r>
              <a:rPr lang="en-US" dirty="0"/>
              <a:t>Human Resources Management and Consulting Service approval on organizational structure</a:t>
            </a:r>
          </a:p>
          <a:p>
            <a:pPr marL="160735" indent="-160735">
              <a:spcBef>
                <a:spcPts val="225"/>
              </a:spcBef>
            </a:pPr>
            <a:r>
              <a:rPr lang="en-US" dirty="0"/>
              <a:t>Developed stakeholder engagement plan to map out collaboration, seek input, and socialize new structure</a:t>
            </a:r>
          </a:p>
          <a:p>
            <a:pPr marL="160735" indent="-160735">
              <a:spcBef>
                <a:spcPts val="225"/>
              </a:spcBef>
            </a:pPr>
            <a:r>
              <a:rPr lang="en-US" dirty="0"/>
              <a:t>Developed communication plan for employee awareness and buy-in to new structure and operating model</a:t>
            </a:r>
          </a:p>
          <a:p>
            <a:pPr marL="160735" indent="-160735">
              <a:spcBef>
                <a:spcPts val="225"/>
              </a:spcBef>
            </a:pPr>
            <a:r>
              <a:rPr lang="en-US" dirty="0"/>
              <a:t>Identified priorities of the new OSS and created milestones</a:t>
            </a:r>
          </a:p>
          <a:p>
            <a:pPr marL="160735" indent="-160735">
              <a:spcBef>
                <a:spcPts val="225"/>
              </a:spcBef>
            </a:pPr>
            <a:r>
              <a:rPr lang="en-US" dirty="0"/>
              <a:t>Developed FITARA memorandum and working FITARA Standard Operating Procedure (SOP)</a:t>
            </a:r>
          </a:p>
          <a:p>
            <a:pPr marL="160735" indent="-160735">
              <a:spcBef>
                <a:spcPts val="225"/>
              </a:spcBef>
            </a:pPr>
            <a:r>
              <a:rPr lang="en-US" dirty="0"/>
              <a:t>Request for Information (RFI) Portal </a:t>
            </a:r>
          </a:p>
        </p:txBody>
      </p:sp>
      <p:sp>
        <p:nvSpPr>
          <p:cNvPr id="4" name="Slide Number Placeholder 3">
            <a:extLst>
              <a:ext uri="{FF2B5EF4-FFF2-40B4-BE49-F238E27FC236}">
                <a16:creationId xmlns:a16="http://schemas.microsoft.com/office/drawing/2014/main" id="{2491F00E-5635-4A49-938A-D4EB1549CC4A}"/>
              </a:ext>
            </a:extLst>
          </p:cNvPr>
          <p:cNvSpPr>
            <a:spLocks noGrp="1"/>
          </p:cNvSpPr>
          <p:nvPr>
            <p:ph type="sldNum" sz="quarter" idx="12"/>
          </p:nvPr>
        </p:nvSpPr>
        <p:spPr/>
        <p:txBody>
          <a:bodyPr/>
          <a:lstStyle/>
          <a:p>
            <a:fld id="{E573346A-FCA4-684E-8D18-26E8324063ED}" type="slidenum">
              <a:rPr lang="en-US" smtClean="0"/>
              <a:t>12</a:t>
            </a:fld>
            <a:endParaRPr lang="en-US" dirty="0"/>
          </a:p>
        </p:txBody>
      </p:sp>
      <p:sp>
        <p:nvSpPr>
          <p:cNvPr id="5" name="Footer Placeholder 4">
            <a:extLst>
              <a:ext uri="{FF2B5EF4-FFF2-40B4-BE49-F238E27FC236}">
                <a16:creationId xmlns:a16="http://schemas.microsoft.com/office/drawing/2014/main" id="{CF921DA8-2D10-443C-A8AE-68E79D59C83D}"/>
              </a:ext>
            </a:extLst>
          </p:cNvPr>
          <p:cNvSpPr>
            <a:spLocks noGrp="1"/>
          </p:cNvSpPr>
          <p:nvPr>
            <p:ph type="ftr" sz="quarter" idx="11"/>
          </p:nvPr>
        </p:nvSpPr>
        <p:spPr/>
        <p:txBody>
          <a:bodyPr/>
          <a:lstStyle/>
          <a:p>
            <a:pPr algn="l"/>
            <a:r>
              <a:rPr lang="en-US" dirty="0"/>
              <a:t>			     Office of Information and Technology</a:t>
            </a:r>
          </a:p>
        </p:txBody>
      </p:sp>
    </p:spTree>
    <p:extLst>
      <p:ext uri="{BB962C8B-B14F-4D97-AF65-F5344CB8AC3E}">
        <p14:creationId xmlns:p14="http://schemas.microsoft.com/office/powerpoint/2010/main" val="2674127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3">
            <a:extLst>
              <a:ext uri="{FF2B5EF4-FFF2-40B4-BE49-F238E27FC236}">
                <a16:creationId xmlns:a16="http://schemas.microsoft.com/office/drawing/2014/main" id="{0E052166-0983-BA4B-91AF-33A00DF4832B}"/>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tretch>
            <a:fillRect/>
          </a:stretch>
        </p:blipFill>
        <p:spPr>
          <a:xfrm>
            <a:off x="87228" y="971627"/>
            <a:ext cx="8878715" cy="664243"/>
          </a:xfrm>
          <a:prstGeom prst="rect">
            <a:avLst/>
          </a:prstGeom>
        </p:spPr>
      </p:pic>
      <p:sp>
        <p:nvSpPr>
          <p:cNvPr id="2" name="Title 1">
            <a:extLst>
              <a:ext uri="{FF2B5EF4-FFF2-40B4-BE49-F238E27FC236}">
                <a16:creationId xmlns:a16="http://schemas.microsoft.com/office/drawing/2014/main" id="{19F09D24-38BD-6B4A-8A11-7BE38D38D968}"/>
              </a:ext>
            </a:extLst>
          </p:cNvPr>
          <p:cNvSpPr>
            <a:spLocks noGrp="1"/>
          </p:cNvSpPr>
          <p:nvPr>
            <p:ph type="title"/>
          </p:nvPr>
        </p:nvSpPr>
        <p:spPr>
          <a:xfrm>
            <a:off x="628650" y="65215"/>
            <a:ext cx="7886700" cy="685800"/>
          </a:xfrm>
        </p:spPr>
        <p:txBody>
          <a:bodyPr/>
          <a:lstStyle/>
          <a:p>
            <a:r>
              <a:rPr lang="en-US" dirty="0"/>
              <a:t>Now, Near, and Future Goals</a:t>
            </a:r>
          </a:p>
        </p:txBody>
      </p:sp>
      <p:sp>
        <p:nvSpPr>
          <p:cNvPr id="3" name="Content Placeholder 2">
            <a:extLst>
              <a:ext uri="{FF2B5EF4-FFF2-40B4-BE49-F238E27FC236}">
                <a16:creationId xmlns:a16="http://schemas.microsoft.com/office/drawing/2014/main" id="{B1D438BF-5607-A64B-9B66-4029A2233B13}"/>
              </a:ext>
            </a:extLst>
          </p:cNvPr>
          <p:cNvSpPr>
            <a:spLocks noGrp="1"/>
          </p:cNvSpPr>
          <p:nvPr>
            <p:ph sz="quarter" idx="13"/>
          </p:nvPr>
        </p:nvSpPr>
        <p:spPr>
          <a:xfrm>
            <a:off x="628650" y="649125"/>
            <a:ext cx="7886700" cy="273844"/>
          </a:xfrm>
        </p:spPr>
        <p:txBody>
          <a:bodyPr>
            <a:normAutofit fontScale="62500" lnSpcReduction="20000"/>
          </a:bodyPr>
          <a:lstStyle/>
          <a:p>
            <a:r>
              <a:rPr lang="en-US" b="1" dirty="0"/>
              <a:t>INITIATIVES</a:t>
            </a:r>
          </a:p>
        </p:txBody>
      </p:sp>
      <p:sp>
        <p:nvSpPr>
          <p:cNvPr id="4" name="Slide Number Placeholder 3">
            <a:extLst>
              <a:ext uri="{FF2B5EF4-FFF2-40B4-BE49-F238E27FC236}">
                <a16:creationId xmlns:a16="http://schemas.microsoft.com/office/drawing/2014/main" id="{F41644C0-75E2-7A46-BA50-D967F1C66597}"/>
              </a:ext>
            </a:extLst>
          </p:cNvPr>
          <p:cNvSpPr>
            <a:spLocks noGrp="1"/>
          </p:cNvSpPr>
          <p:nvPr>
            <p:ph type="sldNum" sz="quarter" idx="12"/>
          </p:nvPr>
        </p:nvSpPr>
        <p:spPr/>
        <p:txBody>
          <a:bodyPr/>
          <a:lstStyle/>
          <a:p>
            <a:fld id="{E573346A-FCA4-684E-8D18-26E8324063ED}" type="slidenum">
              <a:rPr lang="en-US" smtClean="0"/>
              <a:t>13</a:t>
            </a:fld>
            <a:endParaRPr lang="en-US" dirty="0"/>
          </a:p>
        </p:txBody>
      </p:sp>
      <p:sp>
        <p:nvSpPr>
          <p:cNvPr id="5" name="Footer Placeholder 4">
            <a:extLst>
              <a:ext uri="{FF2B5EF4-FFF2-40B4-BE49-F238E27FC236}">
                <a16:creationId xmlns:a16="http://schemas.microsoft.com/office/drawing/2014/main" id="{B59C45B3-5C8F-0149-A320-7C8A6FDE5DAF}"/>
              </a:ext>
            </a:extLst>
          </p:cNvPr>
          <p:cNvSpPr>
            <a:spLocks noGrp="1"/>
          </p:cNvSpPr>
          <p:nvPr>
            <p:ph type="ftr" sz="quarter" idx="11"/>
          </p:nvPr>
        </p:nvSpPr>
        <p:spPr/>
        <p:txBody>
          <a:bodyPr/>
          <a:lstStyle/>
          <a:p>
            <a:pPr algn="l"/>
            <a:r>
              <a:rPr lang="en-US" dirty="0"/>
              <a:t>			     Office of Information and Technology</a:t>
            </a:r>
          </a:p>
        </p:txBody>
      </p:sp>
      <p:sp>
        <p:nvSpPr>
          <p:cNvPr id="7" name="Text Placeholder 6">
            <a:extLst>
              <a:ext uri="{FF2B5EF4-FFF2-40B4-BE49-F238E27FC236}">
                <a16:creationId xmlns:a16="http://schemas.microsoft.com/office/drawing/2014/main" id="{5802BBF3-0D28-4243-A94D-2FA7977714B2}"/>
              </a:ext>
            </a:extLst>
          </p:cNvPr>
          <p:cNvSpPr>
            <a:spLocks noGrp="1"/>
          </p:cNvSpPr>
          <p:nvPr>
            <p:ph type="body" sz="quarter" idx="15"/>
          </p:nvPr>
        </p:nvSpPr>
        <p:spPr>
          <a:xfrm>
            <a:off x="130013" y="1151590"/>
            <a:ext cx="2706592" cy="312326"/>
          </a:xfrm>
        </p:spPr>
        <p:txBody>
          <a:bodyPr>
            <a:normAutofit/>
          </a:bodyPr>
          <a:lstStyle/>
          <a:p>
            <a:pPr marL="0" indent="0" algn="ctr">
              <a:buNone/>
            </a:pPr>
            <a:r>
              <a:rPr lang="en-US" sz="1350" b="1" dirty="0">
                <a:solidFill>
                  <a:schemeClr val="bg1"/>
                </a:solidFill>
              </a:rPr>
              <a:t>NOW (&lt;6 Months)</a:t>
            </a:r>
          </a:p>
        </p:txBody>
      </p:sp>
      <p:sp>
        <p:nvSpPr>
          <p:cNvPr id="8" name="Text Placeholder 7">
            <a:extLst>
              <a:ext uri="{FF2B5EF4-FFF2-40B4-BE49-F238E27FC236}">
                <a16:creationId xmlns:a16="http://schemas.microsoft.com/office/drawing/2014/main" id="{40A8A540-D7E2-5B48-B762-51AA39DFC0C2}"/>
              </a:ext>
            </a:extLst>
          </p:cNvPr>
          <p:cNvSpPr>
            <a:spLocks noGrp="1"/>
          </p:cNvSpPr>
          <p:nvPr>
            <p:ph type="body" sz="quarter" idx="16"/>
          </p:nvPr>
        </p:nvSpPr>
        <p:spPr>
          <a:xfrm>
            <a:off x="207881" y="1684995"/>
            <a:ext cx="2591587" cy="3488010"/>
          </a:xfrm>
        </p:spPr>
        <p:txBody>
          <a:bodyPr>
            <a:noAutofit/>
          </a:bodyPr>
          <a:lstStyle/>
          <a:p>
            <a:r>
              <a:rPr lang="en-US" sz="1200" dirty="0"/>
              <a:t>Determine structure and key functional areas desired to implement strategic sourcing</a:t>
            </a:r>
          </a:p>
          <a:p>
            <a:r>
              <a:rPr lang="en-US" sz="1200" dirty="0"/>
              <a:t>Determine roles and responsibilities of new org structure</a:t>
            </a:r>
          </a:p>
          <a:p>
            <a:r>
              <a:rPr lang="en-US" sz="1200" dirty="0"/>
              <a:t>Develop stakeholder engagement plan to map out collaboration, seek input, and socialize new structure</a:t>
            </a:r>
          </a:p>
          <a:p>
            <a:r>
              <a:rPr lang="en-US" sz="1200" dirty="0"/>
              <a:t>Develop communication plan for employee awareness and buy-in to new structure and operating model</a:t>
            </a:r>
          </a:p>
          <a:p>
            <a:r>
              <a:rPr lang="en-US" sz="1200" dirty="0"/>
              <a:t>Identify priorities of the new SSO and create milestones</a:t>
            </a:r>
          </a:p>
          <a:p>
            <a:r>
              <a:rPr lang="en-US" sz="1200" dirty="0"/>
              <a:t>Perform initial spend analysis with publicly available data to understand organizational baseline spend</a:t>
            </a:r>
          </a:p>
          <a:p>
            <a:r>
              <a:rPr lang="en-US" sz="1200" dirty="0"/>
              <a:t>Determine metrics to measure key performance indicators (e.g. cost savings, procurement lifecycle timeliness, etc.)</a:t>
            </a:r>
          </a:p>
        </p:txBody>
      </p:sp>
      <p:sp>
        <p:nvSpPr>
          <p:cNvPr id="9" name="Text Placeholder 8">
            <a:extLst>
              <a:ext uri="{FF2B5EF4-FFF2-40B4-BE49-F238E27FC236}">
                <a16:creationId xmlns:a16="http://schemas.microsoft.com/office/drawing/2014/main" id="{0B1AC566-01C0-2D4F-93EA-C1C3265E26D8}"/>
              </a:ext>
            </a:extLst>
          </p:cNvPr>
          <p:cNvSpPr>
            <a:spLocks noGrp="1"/>
          </p:cNvSpPr>
          <p:nvPr>
            <p:ph type="body" sz="quarter" idx="17"/>
          </p:nvPr>
        </p:nvSpPr>
        <p:spPr>
          <a:xfrm>
            <a:off x="3313194" y="1166594"/>
            <a:ext cx="2426782" cy="312326"/>
          </a:xfrm>
        </p:spPr>
        <p:txBody>
          <a:bodyPr>
            <a:normAutofit/>
          </a:bodyPr>
          <a:lstStyle/>
          <a:p>
            <a:pPr marL="0" indent="0" algn="ctr">
              <a:buNone/>
            </a:pPr>
            <a:r>
              <a:rPr lang="en-US" sz="1350" b="1" dirty="0">
                <a:solidFill>
                  <a:schemeClr val="bg1"/>
                </a:solidFill>
              </a:rPr>
              <a:t>NEAR TERM (6–18 Months)</a:t>
            </a:r>
          </a:p>
        </p:txBody>
      </p:sp>
      <p:sp>
        <p:nvSpPr>
          <p:cNvPr id="10" name="Text Placeholder 9">
            <a:extLst>
              <a:ext uri="{FF2B5EF4-FFF2-40B4-BE49-F238E27FC236}">
                <a16:creationId xmlns:a16="http://schemas.microsoft.com/office/drawing/2014/main" id="{ADACAD58-8246-8E4A-8897-7ECFFD1519DD}"/>
              </a:ext>
            </a:extLst>
          </p:cNvPr>
          <p:cNvSpPr>
            <a:spLocks noGrp="1"/>
          </p:cNvSpPr>
          <p:nvPr>
            <p:ph type="body" sz="quarter" idx="18"/>
          </p:nvPr>
        </p:nvSpPr>
        <p:spPr>
          <a:xfrm>
            <a:off x="3065378" y="1684995"/>
            <a:ext cx="2426782" cy="2926432"/>
          </a:xfrm>
        </p:spPr>
        <p:txBody>
          <a:bodyPr>
            <a:noAutofit/>
          </a:bodyPr>
          <a:lstStyle/>
          <a:p>
            <a:r>
              <a:rPr lang="en-US" sz="1200" dirty="0"/>
              <a:t>Perform in-depth spend analysis using more detailed data</a:t>
            </a:r>
          </a:p>
          <a:p>
            <a:r>
              <a:rPr lang="en-US" sz="1200" dirty="0"/>
              <a:t>Establish acquisition criteria by which sourcing decisions are made</a:t>
            </a:r>
          </a:p>
          <a:p>
            <a:r>
              <a:rPr lang="en-US" sz="1200" dirty="0"/>
              <a:t>Evaluate potential solutions to support strategic sourcing (i.e. artificial intelligence for cognitive processes, Splunk for data collection)</a:t>
            </a:r>
          </a:p>
          <a:p>
            <a:r>
              <a:rPr lang="en-US" sz="1200" dirty="0"/>
              <a:t>Develop staffing plan to fill open roles in new SSO structure</a:t>
            </a:r>
          </a:p>
          <a:p>
            <a:r>
              <a:rPr lang="en-US" sz="1200" dirty="0"/>
              <a:t>Establish appropriate governance mechanism (e.g. PARC) and SSO role in governance mechanism</a:t>
            </a:r>
          </a:p>
          <a:p>
            <a:r>
              <a:rPr lang="en-US" sz="1200" dirty="0"/>
              <a:t>Begin to engage customers and stakeholders on SSO operations progress and anticipated timelines</a:t>
            </a:r>
          </a:p>
        </p:txBody>
      </p:sp>
      <p:sp>
        <p:nvSpPr>
          <p:cNvPr id="11" name="Text Placeholder 10">
            <a:extLst>
              <a:ext uri="{FF2B5EF4-FFF2-40B4-BE49-F238E27FC236}">
                <a16:creationId xmlns:a16="http://schemas.microsoft.com/office/drawing/2014/main" id="{049EF1AD-C477-3542-A423-F499636F503E}"/>
              </a:ext>
            </a:extLst>
          </p:cNvPr>
          <p:cNvSpPr>
            <a:spLocks noGrp="1"/>
          </p:cNvSpPr>
          <p:nvPr>
            <p:ph type="body" sz="quarter" idx="19"/>
          </p:nvPr>
        </p:nvSpPr>
        <p:spPr>
          <a:xfrm>
            <a:off x="6063116" y="1186712"/>
            <a:ext cx="2338427" cy="312326"/>
          </a:xfrm>
        </p:spPr>
        <p:txBody>
          <a:bodyPr>
            <a:normAutofit/>
          </a:bodyPr>
          <a:lstStyle/>
          <a:p>
            <a:pPr marL="0" indent="0" algn="ctr">
              <a:buNone/>
            </a:pPr>
            <a:r>
              <a:rPr lang="en-US" sz="1350" b="1" dirty="0">
                <a:solidFill>
                  <a:schemeClr val="bg1"/>
                </a:solidFill>
              </a:rPr>
              <a:t>FUTURE (18+ Months)</a:t>
            </a:r>
          </a:p>
        </p:txBody>
      </p:sp>
      <p:sp>
        <p:nvSpPr>
          <p:cNvPr id="12" name="Text Placeholder 11">
            <a:extLst>
              <a:ext uri="{FF2B5EF4-FFF2-40B4-BE49-F238E27FC236}">
                <a16:creationId xmlns:a16="http://schemas.microsoft.com/office/drawing/2014/main" id="{E6978369-C05B-8945-8DDB-4B6D344CB917}"/>
              </a:ext>
            </a:extLst>
          </p:cNvPr>
          <p:cNvSpPr>
            <a:spLocks noGrp="1"/>
          </p:cNvSpPr>
          <p:nvPr>
            <p:ph type="body" sz="quarter" idx="20"/>
          </p:nvPr>
        </p:nvSpPr>
        <p:spPr>
          <a:xfrm>
            <a:off x="6026476" y="1718093"/>
            <a:ext cx="2375067" cy="2926432"/>
          </a:xfrm>
        </p:spPr>
        <p:txBody>
          <a:bodyPr>
            <a:normAutofit/>
          </a:bodyPr>
          <a:lstStyle/>
          <a:p>
            <a:r>
              <a:rPr lang="en-US" sz="1200" dirty="0"/>
              <a:t>Design SSO procurement playbook for large scale acquisitions (timelines, templates, RACI, etc.)</a:t>
            </a:r>
          </a:p>
          <a:p>
            <a:r>
              <a:rPr lang="en-US" sz="1200" dirty="0"/>
              <a:t>Conduct initial strategic sourcing opportunities assessment to prioritize vehicles based on spend analysis</a:t>
            </a:r>
          </a:p>
          <a:p>
            <a:r>
              <a:rPr lang="en-US" sz="1200" dirty="0"/>
              <a:t>Hire candidates to staff VA OIT SSO</a:t>
            </a:r>
          </a:p>
          <a:p>
            <a:r>
              <a:rPr lang="en-US" sz="1200" dirty="0"/>
              <a:t>Begin building SSO strategic sourcing portfolio</a:t>
            </a:r>
          </a:p>
        </p:txBody>
      </p:sp>
    </p:spTree>
    <p:extLst>
      <p:ext uri="{BB962C8B-B14F-4D97-AF65-F5344CB8AC3E}">
        <p14:creationId xmlns:p14="http://schemas.microsoft.com/office/powerpoint/2010/main" val="2171486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94940" y="1035617"/>
            <a:ext cx="6326477" cy="858806"/>
          </a:xfrm>
        </p:spPr>
        <p:txBody>
          <a:bodyPr/>
          <a:lstStyle/>
          <a:p>
            <a:r>
              <a:rPr lang="en-US" dirty="0"/>
              <a:t>contractor-laptops-as-a-managed service (</a:t>
            </a:r>
            <a:r>
              <a:rPr lang="en-US" dirty="0" err="1"/>
              <a:t>claams</a:t>
            </a:r>
            <a:r>
              <a:rPr lang="en-US" dirty="0"/>
              <a:t>)</a:t>
            </a:r>
          </a:p>
        </p:txBody>
      </p:sp>
      <p:sp>
        <p:nvSpPr>
          <p:cNvPr id="7" name="Text Placeholder 6"/>
          <p:cNvSpPr>
            <a:spLocks noGrp="1"/>
          </p:cNvSpPr>
          <p:nvPr>
            <p:ph type="body" sz="quarter" idx="10"/>
          </p:nvPr>
        </p:nvSpPr>
        <p:spPr>
          <a:xfrm>
            <a:off x="2700261" y="2320008"/>
            <a:ext cx="4354513" cy="365760"/>
          </a:xfrm>
        </p:spPr>
        <p:txBody>
          <a:bodyPr/>
          <a:lstStyle/>
          <a:p>
            <a:r>
              <a:rPr lang="en-US" dirty="0"/>
              <a:t>Mr. Bill James</a:t>
            </a:r>
          </a:p>
        </p:txBody>
      </p:sp>
      <p:sp>
        <p:nvSpPr>
          <p:cNvPr id="8" name="Text Placeholder 7"/>
          <p:cNvSpPr>
            <a:spLocks noGrp="1"/>
          </p:cNvSpPr>
          <p:nvPr>
            <p:ph type="body" sz="quarter" idx="11"/>
          </p:nvPr>
        </p:nvSpPr>
        <p:spPr>
          <a:xfrm>
            <a:off x="2700364" y="2720598"/>
            <a:ext cx="4354410" cy="365760"/>
          </a:xfrm>
        </p:spPr>
        <p:txBody>
          <a:bodyPr/>
          <a:lstStyle/>
          <a:p>
            <a:r>
              <a:rPr lang="en-US" dirty="0"/>
              <a:t>Deputy Assistant Secretary (DAS)</a:t>
            </a:r>
          </a:p>
        </p:txBody>
      </p:sp>
      <p:sp>
        <p:nvSpPr>
          <p:cNvPr id="9" name="Text Placeholder 8"/>
          <p:cNvSpPr>
            <a:spLocks noGrp="1"/>
          </p:cNvSpPr>
          <p:nvPr>
            <p:ph type="body" sz="quarter" idx="12"/>
          </p:nvPr>
        </p:nvSpPr>
        <p:spPr>
          <a:xfrm>
            <a:off x="2700364" y="3122336"/>
            <a:ext cx="5431956" cy="317647"/>
          </a:xfrm>
        </p:spPr>
        <p:txBody>
          <a:bodyPr/>
          <a:lstStyle/>
          <a:p>
            <a:r>
              <a:rPr lang="en-US" dirty="0"/>
              <a:t>Development Operations (DevOps), Office of Information and Technology (OIT), Department of Veterans Affairs (VA)</a:t>
            </a:r>
          </a:p>
        </p:txBody>
      </p:sp>
      <p:sp>
        <p:nvSpPr>
          <p:cNvPr id="10" name="Text Placeholder 9"/>
          <p:cNvSpPr>
            <a:spLocks noGrp="1"/>
          </p:cNvSpPr>
          <p:nvPr>
            <p:ph type="body" sz="quarter" idx="13"/>
          </p:nvPr>
        </p:nvSpPr>
        <p:spPr>
          <a:xfrm>
            <a:off x="2700364" y="4144867"/>
            <a:ext cx="2980944" cy="246888"/>
          </a:xfrm>
        </p:spPr>
        <p:txBody>
          <a:bodyPr/>
          <a:lstStyle/>
          <a:p>
            <a:r>
              <a:rPr lang="en-US" dirty="0"/>
              <a:t>VA Technology Acquisition Center</a:t>
            </a:r>
          </a:p>
        </p:txBody>
      </p:sp>
      <p:sp>
        <p:nvSpPr>
          <p:cNvPr id="11" name="Text Placeholder 10"/>
          <p:cNvSpPr>
            <a:spLocks noGrp="1"/>
          </p:cNvSpPr>
          <p:nvPr>
            <p:ph type="body" sz="quarter" idx="14"/>
          </p:nvPr>
        </p:nvSpPr>
        <p:spPr>
          <a:xfrm>
            <a:off x="2694940" y="4349619"/>
            <a:ext cx="2989263" cy="265176"/>
          </a:xfrm>
        </p:spPr>
        <p:txBody>
          <a:bodyPr/>
          <a:lstStyle/>
          <a:p>
            <a:r>
              <a:rPr lang="en-US" dirty="0"/>
              <a:t>March 28, 2019</a:t>
            </a:r>
          </a:p>
        </p:txBody>
      </p:sp>
      <p:sp>
        <p:nvSpPr>
          <p:cNvPr id="14" name="Text Placeholder 13">
            <a:extLst>
              <a:ext uri="{FF2B5EF4-FFF2-40B4-BE49-F238E27FC236}">
                <a16:creationId xmlns:a16="http://schemas.microsoft.com/office/drawing/2014/main" id="{410DA6D6-BC42-CB48-9410-00847CFC2FE7}"/>
              </a:ext>
            </a:extLst>
          </p:cNvPr>
          <p:cNvSpPr>
            <a:spLocks noGrp="1"/>
          </p:cNvSpPr>
          <p:nvPr>
            <p:ph type="body" sz="quarter" idx="15"/>
          </p:nvPr>
        </p:nvSpPr>
        <p:spPr>
          <a:xfrm>
            <a:off x="2694940" y="4644149"/>
            <a:ext cx="2495550" cy="200247"/>
          </a:xfrm>
        </p:spPr>
        <p:txBody>
          <a:bodyPr/>
          <a:lstStyle/>
          <a:p>
            <a:endParaRPr lang="en-US" dirty="0"/>
          </a:p>
        </p:txBody>
      </p:sp>
    </p:spTree>
    <p:extLst>
      <p:ext uri="{BB962C8B-B14F-4D97-AF65-F5344CB8AC3E}">
        <p14:creationId xmlns:p14="http://schemas.microsoft.com/office/powerpoint/2010/main" val="789240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1FA3-3BA9-2344-A0A8-CD089DD65479}"/>
              </a:ext>
            </a:extLst>
          </p:cNvPr>
          <p:cNvSpPr>
            <a:spLocks noGrp="1"/>
          </p:cNvSpPr>
          <p:nvPr>
            <p:ph type="title"/>
          </p:nvPr>
        </p:nvSpPr>
        <p:spPr/>
        <p:txBody>
          <a:bodyPr/>
          <a:lstStyle/>
          <a:p>
            <a:r>
              <a:rPr lang="en-US" dirty="0"/>
              <a:t>Who We Are: VA at Large</a:t>
            </a:r>
          </a:p>
        </p:txBody>
      </p:sp>
      <p:pic>
        <p:nvPicPr>
          <p:cNvPr id="7" name="Content Placeholder 8" descr="VA At-Large graphic, description will follow:">
            <a:extLst>
              <a:ext uri="{FF2B5EF4-FFF2-40B4-BE49-F238E27FC236}">
                <a16:creationId xmlns:a16="http://schemas.microsoft.com/office/drawing/2014/main" id="{B0AD8615-3BC0-A94E-BC8B-5B8CF7663E83}"/>
              </a:ext>
            </a:extLst>
          </p:cNvPr>
          <p:cNvPicPr>
            <a:picLocks noGrp="1" noChangeAspect="1"/>
          </p:cNvPicPr>
          <p:nvPr>
            <p:ph sz="quarter" idx="12"/>
          </p:nvPr>
        </p:nvPicPr>
        <p:blipFill>
          <a:blip r:embed="rId3"/>
          <a:stretch>
            <a:fillRect/>
          </a:stretch>
        </p:blipFill>
        <p:spPr>
          <a:xfrm>
            <a:off x="1051093" y="1536780"/>
            <a:ext cx="7041813" cy="3682840"/>
          </a:xfrm>
        </p:spPr>
      </p:pic>
      <p:sp>
        <p:nvSpPr>
          <p:cNvPr id="3" name="Text Placeholder 2">
            <a:extLst>
              <a:ext uri="{FF2B5EF4-FFF2-40B4-BE49-F238E27FC236}">
                <a16:creationId xmlns:a16="http://schemas.microsoft.com/office/drawing/2014/main" id="{591C350F-3314-054B-80CA-F8FB3B29CD13}"/>
              </a:ext>
            </a:extLst>
          </p:cNvPr>
          <p:cNvSpPr>
            <a:spLocks noGrp="1"/>
          </p:cNvSpPr>
          <p:nvPr>
            <p:ph type="body" sz="quarter" idx="14"/>
          </p:nvPr>
        </p:nvSpPr>
        <p:spPr>
          <a:xfrm>
            <a:off x="-4170360" y="0"/>
            <a:ext cx="3856038" cy="6535711"/>
          </a:xfrm>
        </p:spPr>
        <p:txBody>
          <a:bodyPr/>
          <a:lstStyle/>
          <a:p>
            <a:r>
              <a:rPr lang="en-US" dirty="0"/>
              <a:t>Largest integrated health care delivery system in the US</a:t>
            </a:r>
          </a:p>
          <a:p>
            <a:r>
              <a:rPr lang="en-US" dirty="0"/>
              <a:t>Healthcare and education training</a:t>
            </a:r>
          </a:p>
          <a:p>
            <a:r>
              <a:rPr lang="en-US" dirty="0"/>
              <a:t>Contingency support during times of war or national emergency</a:t>
            </a:r>
          </a:p>
          <a:p>
            <a:r>
              <a:rPr lang="en-US" dirty="0"/>
              <a:t>Compensation benefits and services</a:t>
            </a:r>
          </a:p>
          <a:p>
            <a:r>
              <a:rPr lang="en-US" dirty="0"/>
              <a:t>Largest national cemetery system</a:t>
            </a:r>
          </a:p>
          <a:p>
            <a:r>
              <a:rPr lang="en-US" dirty="0"/>
              <a:t>Medical research and development</a:t>
            </a:r>
          </a:p>
        </p:txBody>
      </p:sp>
      <p:sp>
        <p:nvSpPr>
          <p:cNvPr id="5" name="Slide Number Placeholder 4">
            <a:extLst>
              <a:ext uri="{FF2B5EF4-FFF2-40B4-BE49-F238E27FC236}">
                <a16:creationId xmlns:a16="http://schemas.microsoft.com/office/drawing/2014/main" id="{5EC3C531-9239-984D-AF78-9C68BF07F44F}"/>
              </a:ext>
            </a:extLst>
          </p:cNvPr>
          <p:cNvSpPr>
            <a:spLocks noGrp="1"/>
          </p:cNvSpPr>
          <p:nvPr>
            <p:ph type="sldNum" sz="quarter" idx="10"/>
          </p:nvPr>
        </p:nvSpPr>
        <p:spPr/>
        <p:txBody>
          <a:bodyPr/>
          <a:lstStyle/>
          <a:p>
            <a:fld id="{E573346A-FCA4-684E-8D18-26E8324063ED}" type="slidenum">
              <a:rPr lang="en-US" smtClean="0"/>
              <a:t>15</a:t>
            </a:fld>
            <a:endParaRPr lang="en-US" dirty="0"/>
          </a:p>
        </p:txBody>
      </p:sp>
      <p:sp>
        <p:nvSpPr>
          <p:cNvPr id="6" name="Footer Placeholder 5">
            <a:extLst>
              <a:ext uri="{FF2B5EF4-FFF2-40B4-BE49-F238E27FC236}">
                <a16:creationId xmlns:a16="http://schemas.microsoft.com/office/drawing/2014/main" id="{30671D26-5CB9-C640-B91D-A492E8CC52F5}"/>
              </a:ext>
            </a:extLst>
          </p:cNvPr>
          <p:cNvSpPr>
            <a:spLocks noGrp="1"/>
          </p:cNvSpPr>
          <p:nvPr>
            <p:ph type="ftr" sz="quarter" idx="3"/>
          </p:nvPr>
        </p:nvSpPr>
        <p:spPr>
          <a:xfrm>
            <a:off x="1552795" y="6028289"/>
            <a:ext cx="5648787" cy="365125"/>
          </a:xfrm>
        </p:spPr>
        <p:txBody>
          <a:bodyPr/>
          <a:lstStyle/>
          <a:p>
            <a:pPr algn="l"/>
            <a:r>
              <a:rPr lang="en-US" dirty="0"/>
              <a:t>		Office of Information and Technology</a:t>
            </a:r>
          </a:p>
        </p:txBody>
      </p:sp>
    </p:spTree>
    <p:extLst>
      <p:ext uri="{BB962C8B-B14F-4D97-AF65-F5344CB8AC3E}">
        <p14:creationId xmlns:p14="http://schemas.microsoft.com/office/powerpoint/2010/main" val="3480669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DB4E-BAB3-C04E-BE53-F4486675B1AA}"/>
              </a:ext>
            </a:extLst>
          </p:cNvPr>
          <p:cNvSpPr>
            <a:spLocks noGrp="1"/>
          </p:cNvSpPr>
          <p:nvPr>
            <p:ph type="title"/>
          </p:nvPr>
        </p:nvSpPr>
        <p:spPr/>
        <p:txBody>
          <a:bodyPr/>
          <a:lstStyle/>
          <a:p>
            <a:r>
              <a:rPr lang="en-US" dirty="0"/>
              <a:t>SECVA Priorities</a:t>
            </a:r>
          </a:p>
        </p:txBody>
      </p:sp>
      <p:pic>
        <p:nvPicPr>
          <p:cNvPr id="8" name="Content Placeholder 7" descr="Customer Service, MISSION Act, Electronic Health Record Modernization, Business Transformation">
            <a:extLst>
              <a:ext uri="{FF2B5EF4-FFF2-40B4-BE49-F238E27FC236}">
                <a16:creationId xmlns:a16="http://schemas.microsoft.com/office/drawing/2014/main" id="{FEAE80F5-DE80-1749-AD4D-B57E1F3D5A53}"/>
              </a:ext>
            </a:extLst>
          </p:cNvPr>
          <p:cNvPicPr>
            <a:picLocks noGrp="1" noChangeAspect="1"/>
          </p:cNvPicPr>
          <p:nvPr>
            <p:ph sz="quarter" idx="12"/>
          </p:nvPr>
        </p:nvPicPr>
        <p:blipFill>
          <a:blip r:embed="rId3"/>
          <a:stretch>
            <a:fillRect/>
          </a:stretch>
        </p:blipFill>
        <p:spPr>
          <a:xfrm>
            <a:off x="1130300" y="1847850"/>
            <a:ext cx="6883400" cy="3060700"/>
          </a:xfrm>
        </p:spPr>
      </p:pic>
      <p:sp>
        <p:nvSpPr>
          <p:cNvPr id="5" name="Slide Number Placeholder 4">
            <a:extLst>
              <a:ext uri="{FF2B5EF4-FFF2-40B4-BE49-F238E27FC236}">
                <a16:creationId xmlns:a16="http://schemas.microsoft.com/office/drawing/2014/main" id="{631B9339-2C00-4843-BF1A-5AD112A6AF78}"/>
              </a:ext>
            </a:extLst>
          </p:cNvPr>
          <p:cNvSpPr>
            <a:spLocks noGrp="1"/>
          </p:cNvSpPr>
          <p:nvPr>
            <p:ph type="sldNum" sz="quarter" idx="10"/>
          </p:nvPr>
        </p:nvSpPr>
        <p:spPr/>
        <p:txBody>
          <a:bodyPr/>
          <a:lstStyle/>
          <a:p>
            <a:fld id="{E573346A-FCA4-684E-8D18-26E8324063ED}" type="slidenum">
              <a:rPr lang="en-US" smtClean="0"/>
              <a:t>16</a:t>
            </a:fld>
            <a:endParaRPr lang="en-US" dirty="0"/>
          </a:p>
        </p:txBody>
      </p:sp>
      <p:sp>
        <p:nvSpPr>
          <p:cNvPr id="6" name="Footer Placeholder 5">
            <a:extLst>
              <a:ext uri="{FF2B5EF4-FFF2-40B4-BE49-F238E27FC236}">
                <a16:creationId xmlns:a16="http://schemas.microsoft.com/office/drawing/2014/main" id="{B5D4E615-90A5-5744-9810-4EC51E016A43}"/>
              </a:ext>
            </a:extLst>
          </p:cNvPr>
          <p:cNvSpPr>
            <a:spLocks noGrp="1"/>
          </p:cNvSpPr>
          <p:nvPr>
            <p:ph type="ftr" sz="quarter" idx="3"/>
          </p:nvPr>
        </p:nvSpPr>
        <p:spPr>
          <a:xfrm>
            <a:off x="1600922" y="6028289"/>
            <a:ext cx="5648787" cy="365125"/>
          </a:xfrm>
        </p:spPr>
        <p:txBody>
          <a:bodyPr/>
          <a:lstStyle/>
          <a:p>
            <a:pPr algn="l"/>
            <a:r>
              <a:rPr lang="en-US" dirty="0"/>
              <a:t>		Office of Information and Technology</a:t>
            </a:r>
          </a:p>
        </p:txBody>
      </p:sp>
    </p:spTree>
    <p:extLst>
      <p:ext uri="{BB962C8B-B14F-4D97-AF65-F5344CB8AC3E}">
        <p14:creationId xmlns:p14="http://schemas.microsoft.com/office/powerpoint/2010/main" val="3640225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of DevOps at VA</a:t>
            </a:r>
          </a:p>
        </p:txBody>
      </p:sp>
      <p:sp>
        <p:nvSpPr>
          <p:cNvPr id="6" name="Content Placeholder 5"/>
          <p:cNvSpPr>
            <a:spLocks noGrp="1"/>
          </p:cNvSpPr>
          <p:nvPr>
            <p:ph sz="quarter" idx="13"/>
          </p:nvPr>
        </p:nvSpPr>
        <p:spPr>
          <a:xfrm>
            <a:off x="630936" y="1092864"/>
            <a:ext cx="7891462" cy="1495044"/>
          </a:xfrm>
        </p:spPr>
        <p:txBody>
          <a:bodyPr/>
          <a:lstStyle/>
          <a:p>
            <a:pPr>
              <a:lnSpc>
                <a:spcPct val="100000"/>
              </a:lnSpc>
              <a:spcBef>
                <a:spcPts val="0"/>
              </a:spcBef>
            </a:pPr>
            <a:r>
              <a:rPr lang="en-US" sz="1800" b="1" dirty="0">
                <a:latin typeface="Arial" pitchFamily="34" charset="0"/>
                <a:cs typeface="Arial" pitchFamily="34" charset="0"/>
              </a:rPr>
              <a:t>Implementing DevOps </a:t>
            </a:r>
          </a:p>
          <a:p>
            <a:pPr lvl="1">
              <a:lnSpc>
                <a:spcPct val="100000"/>
              </a:lnSpc>
              <a:spcBef>
                <a:spcPts val="0"/>
              </a:spcBef>
            </a:pPr>
            <a:r>
              <a:rPr lang="en-US" sz="1800" dirty="0">
                <a:latin typeface="Arial" pitchFamily="34" charset="0"/>
                <a:cs typeface="Arial" pitchFamily="34" charset="0"/>
              </a:rPr>
              <a:t>Adopting industry best practices in developing software;</a:t>
            </a:r>
          </a:p>
          <a:p>
            <a:pPr lvl="1">
              <a:lnSpc>
                <a:spcPct val="100000"/>
              </a:lnSpc>
              <a:spcBef>
                <a:spcPts val="0"/>
              </a:spcBef>
            </a:pPr>
            <a:r>
              <a:rPr lang="en-US" sz="1800" dirty="0">
                <a:latin typeface="Arial" pitchFamily="34" charset="0"/>
                <a:cs typeface="Arial" pitchFamily="34" charset="0"/>
              </a:rPr>
              <a:t>VA CTO leading adoption of modern DevOps tools</a:t>
            </a:r>
          </a:p>
          <a:p>
            <a:pPr lvl="1">
              <a:lnSpc>
                <a:spcPct val="100000"/>
              </a:lnSpc>
              <a:spcBef>
                <a:spcPts val="0"/>
              </a:spcBef>
            </a:pPr>
            <a:r>
              <a:rPr lang="en-US" sz="1800" dirty="0">
                <a:latin typeface="Arial" pitchFamily="34" charset="0"/>
                <a:cs typeface="Arial" pitchFamily="34" charset="0"/>
              </a:rPr>
              <a:t>Safe - able to scale Agile across enterprise</a:t>
            </a:r>
          </a:p>
          <a:p>
            <a:pPr>
              <a:lnSpc>
                <a:spcPct val="100000"/>
              </a:lnSpc>
              <a:spcBef>
                <a:spcPts val="0"/>
              </a:spcBef>
            </a:pPr>
            <a:r>
              <a:rPr lang="en-US" sz="1800" b="1" dirty="0">
                <a:latin typeface="Arial" pitchFamily="34" charset="0"/>
                <a:cs typeface="Arial" pitchFamily="34" charset="0"/>
              </a:rPr>
              <a:t>Adopting a risk profile that encourages innovation</a:t>
            </a:r>
          </a:p>
          <a:p>
            <a:pPr lvl="1">
              <a:lnSpc>
                <a:spcPct val="100000"/>
              </a:lnSpc>
              <a:spcBef>
                <a:spcPts val="0"/>
              </a:spcBef>
            </a:pPr>
            <a:r>
              <a:rPr lang="en-US" sz="1800" dirty="0">
                <a:latin typeface="Arial" pitchFamily="34" charset="0"/>
                <a:cs typeface="Arial" pitchFamily="34" charset="0"/>
              </a:rPr>
              <a:t>Deliver minimum viable products (MVPs)</a:t>
            </a:r>
          </a:p>
          <a:p>
            <a:pPr lvl="1">
              <a:lnSpc>
                <a:spcPct val="100000"/>
              </a:lnSpc>
              <a:spcBef>
                <a:spcPts val="0"/>
              </a:spcBef>
            </a:pPr>
            <a:r>
              <a:rPr lang="en-US" sz="1800" dirty="0">
                <a:latin typeface="Arial" pitchFamily="34" charset="0"/>
                <a:cs typeface="Arial" pitchFamily="34" charset="0"/>
              </a:rPr>
              <a:t>Ok to try new methods and tools; no more “Agile-fall” delivery</a:t>
            </a:r>
          </a:p>
          <a:p>
            <a:pPr>
              <a:lnSpc>
                <a:spcPct val="100000"/>
              </a:lnSpc>
              <a:spcBef>
                <a:spcPts val="0"/>
              </a:spcBef>
            </a:pPr>
            <a:r>
              <a:rPr lang="en-US" sz="1800" b="1" dirty="0">
                <a:latin typeface="Arial" pitchFamily="34" charset="0"/>
                <a:cs typeface="Arial" pitchFamily="34" charset="0"/>
              </a:rPr>
              <a:t>Shifting our mindset from “project” to “product”</a:t>
            </a:r>
          </a:p>
          <a:p>
            <a:pPr lvl="1">
              <a:lnSpc>
                <a:spcPct val="100000"/>
              </a:lnSpc>
              <a:spcBef>
                <a:spcPts val="0"/>
              </a:spcBef>
            </a:pPr>
            <a:r>
              <a:rPr lang="en-US" sz="1800" dirty="0">
                <a:latin typeface="Arial" pitchFamily="34" charset="0"/>
                <a:cs typeface="Arial" pitchFamily="34" charset="0"/>
              </a:rPr>
              <a:t>Product line management </a:t>
            </a:r>
          </a:p>
          <a:p>
            <a:pPr lvl="1">
              <a:lnSpc>
                <a:spcPct val="100000"/>
              </a:lnSpc>
              <a:spcBef>
                <a:spcPts val="0"/>
              </a:spcBef>
            </a:pPr>
            <a:r>
              <a:rPr lang="en-US" sz="1800" dirty="0">
                <a:latin typeface="Arial" pitchFamily="34" charset="0"/>
                <a:cs typeface="Arial" pitchFamily="34" charset="0"/>
              </a:rPr>
              <a:t>Updating VA job descriptions for product managers</a:t>
            </a:r>
          </a:p>
          <a:p>
            <a:pPr lvl="1">
              <a:lnSpc>
                <a:spcPct val="100000"/>
              </a:lnSpc>
              <a:spcBef>
                <a:spcPts val="0"/>
              </a:spcBef>
            </a:pPr>
            <a:r>
              <a:rPr lang="en-US" sz="1800" dirty="0">
                <a:latin typeface="Arial" pitchFamily="34" charset="0"/>
                <a:cs typeface="Arial" pitchFamily="34" charset="0"/>
              </a:rPr>
              <a:t>Developing talent with mastery trainings (e.g., HL7 FHIR API development)</a:t>
            </a:r>
          </a:p>
        </p:txBody>
      </p:sp>
      <p:pic>
        <p:nvPicPr>
          <p:cNvPr id="8" name="Picture 7" descr="Graphic showing DevOps flow: Create, Verify, Package, Release, Configure, Monitor, Plan, DevOps">
            <a:extLst>
              <a:ext uri="{FF2B5EF4-FFF2-40B4-BE49-F238E27FC236}">
                <a16:creationId xmlns:a16="http://schemas.microsoft.com/office/drawing/2014/main" id="{C6B935BA-492F-4AA6-AC04-E32E61B25DC5}"/>
              </a:ext>
            </a:extLst>
          </p:cNvPr>
          <p:cNvPicPr>
            <a:picLocks noChangeAspect="1"/>
          </p:cNvPicPr>
          <p:nvPr/>
        </p:nvPicPr>
        <p:blipFill>
          <a:blip r:embed="rId3"/>
          <a:stretch>
            <a:fillRect/>
          </a:stretch>
        </p:blipFill>
        <p:spPr>
          <a:xfrm>
            <a:off x="2786441" y="4270093"/>
            <a:ext cx="3728660" cy="1758196"/>
          </a:xfrm>
          <a:prstGeom prst="rect">
            <a:avLst/>
          </a:prstGeom>
        </p:spPr>
      </p:pic>
      <p:sp>
        <p:nvSpPr>
          <p:cNvPr id="7" name="Slide Number Placeholder 6"/>
          <p:cNvSpPr>
            <a:spLocks noGrp="1"/>
          </p:cNvSpPr>
          <p:nvPr>
            <p:ph type="sldNum" sz="quarter" idx="10"/>
          </p:nvPr>
        </p:nvSpPr>
        <p:spPr/>
        <p:txBody>
          <a:bodyPr/>
          <a:lstStyle/>
          <a:p>
            <a:fld id="{E573346A-FCA4-684E-8D18-26E8324063ED}" type="slidenum">
              <a:rPr lang="en-US" smtClean="0"/>
              <a:t>17</a:t>
            </a:fld>
            <a:endParaRPr lang="en-US" dirty="0"/>
          </a:p>
        </p:txBody>
      </p:sp>
      <p:sp>
        <p:nvSpPr>
          <p:cNvPr id="9" name="Footer Placeholder 5">
            <a:extLst>
              <a:ext uri="{FF2B5EF4-FFF2-40B4-BE49-F238E27FC236}">
                <a16:creationId xmlns:a16="http://schemas.microsoft.com/office/drawing/2014/main" id="{A6D7AC52-9B61-45A5-ADB0-C35A08B56ECC}"/>
              </a:ext>
            </a:extLst>
          </p:cNvPr>
          <p:cNvSpPr>
            <a:spLocks noGrp="1"/>
          </p:cNvSpPr>
          <p:nvPr>
            <p:ph type="ftr" sz="quarter" idx="3"/>
          </p:nvPr>
        </p:nvSpPr>
        <p:spPr>
          <a:xfrm>
            <a:off x="1552796" y="6028288"/>
            <a:ext cx="5648787" cy="365125"/>
          </a:xfrm>
        </p:spPr>
        <p:txBody>
          <a:bodyPr/>
          <a:lstStyle/>
          <a:p>
            <a:pPr algn="l"/>
            <a:r>
              <a:rPr lang="en-US" dirty="0"/>
              <a:t>		Office of Information and Technology</a:t>
            </a:r>
          </a:p>
        </p:txBody>
      </p:sp>
    </p:spTree>
    <p:extLst>
      <p:ext uri="{BB962C8B-B14F-4D97-AF65-F5344CB8AC3E}">
        <p14:creationId xmlns:p14="http://schemas.microsoft.com/office/powerpoint/2010/main" val="387169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BE755-7DE6-474F-BA38-6F1575B68C23}"/>
              </a:ext>
            </a:extLst>
          </p:cNvPr>
          <p:cNvSpPr>
            <a:spLocks noGrp="1"/>
          </p:cNvSpPr>
          <p:nvPr>
            <p:ph type="title"/>
          </p:nvPr>
        </p:nvSpPr>
        <p:spPr/>
        <p:txBody>
          <a:bodyPr/>
          <a:lstStyle/>
          <a:p>
            <a:r>
              <a:rPr lang="en-US" dirty="0"/>
              <a:t>DevOps Guiding Principles</a:t>
            </a:r>
          </a:p>
        </p:txBody>
      </p:sp>
      <p:pic>
        <p:nvPicPr>
          <p:cNvPr id="8" name="Content Placeholder 7" descr="Symbols showing DevOps Guiding principles: Description to follow">
            <a:extLst>
              <a:ext uri="{FF2B5EF4-FFF2-40B4-BE49-F238E27FC236}">
                <a16:creationId xmlns:a16="http://schemas.microsoft.com/office/drawing/2014/main" id="{BDCD9EA9-346C-5D4F-90A2-1DB0276E8D54}"/>
              </a:ext>
            </a:extLst>
          </p:cNvPr>
          <p:cNvPicPr>
            <a:picLocks noGrp="1" noChangeAspect="1"/>
          </p:cNvPicPr>
          <p:nvPr>
            <p:ph sz="quarter" idx="12"/>
          </p:nvPr>
        </p:nvPicPr>
        <p:blipFill>
          <a:blip r:embed="rId3"/>
          <a:stretch>
            <a:fillRect/>
          </a:stretch>
        </p:blipFill>
        <p:spPr>
          <a:xfrm>
            <a:off x="1663700" y="1511300"/>
            <a:ext cx="5816600" cy="3733800"/>
          </a:xfrm>
        </p:spPr>
      </p:pic>
      <p:sp>
        <p:nvSpPr>
          <p:cNvPr id="3" name="Text Placeholder 2">
            <a:extLst>
              <a:ext uri="{FF2B5EF4-FFF2-40B4-BE49-F238E27FC236}">
                <a16:creationId xmlns:a16="http://schemas.microsoft.com/office/drawing/2014/main" id="{40A5FFC4-62C5-3742-8663-51644D77475D}"/>
              </a:ext>
            </a:extLst>
          </p:cNvPr>
          <p:cNvSpPr>
            <a:spLocks noGrp="1"/>
          </p:cNvSpPr>
          <p:nvPr>
            <p:ph type="body" sz="quarter" idx="14"/>
          </p:nvPr>
        </p:nvSpPr>
        <p:spPr/>
        <p:txBody>
          <a:bodyPr/>
          <a:lstStyle/>
          <a:p>
            <a:r>
              <a:rPr lang="en-US" dirty="0"/>
              <a:t>We will each be responsible for what we deliver</a:t>
            </a:r>
          </a:p>
          <a:p>
            <a:r>
              <a:rPr lang="en-US" dirty="0"/>
              <a:t>We will deliver early and often</a:t>
            </a:r>
          </a:p>
          <a:p>
            <a:r>
              <a:rPr lang="en-US" dirty="0"/>
              <a:t>We will simplify our architecture making data more accessible and understandable</a:t>
            </a:r>
          </a:p>
          <a:p>
            <a:r>
              <a:rPr lang="en-US" dirty="0"/>
              <a:t>We will apply tools and processes to improve IT Service Management across the agency</a:t>
            </a:r>
          </a:p>
          <a:p>
            <a:r>
              <a:rPr lang="en-US" dirty="0"/>
              <a:t>We will see every iteration as a learning opportunity</a:t>
            </a:r>
          </a:p>
          <a:p>
            <a:r>
              <a:rPr lang="en-US" dirty="0"/>
              <a:t>We will enhance our skills and combine our experiences to meet our mission of service to the Veteran</a:t>
            </a:r>
          </a:p>
        </p:txBody>
      </p:sp>
      <p:sp>
        <p:nvSpPr>
          <p:cNvPr id="5" name="Slide Number Placeholder 4">
            <a:extLst>
              <a:ext uri="{FF2B5EF4-FFF2-40B4-BE49-F238E27FC236}">
                <a16:creationId xmlns:a16="http://schemas.microsoft.com/office/drawing/2014/main" id="{030B67B7-D780-1441-B95B-60F3648FA5C3}"/>
              </a:ext>
            </a:extLst>
          </p:cNvPr>
          <p:cNvSpPr>
            <a:spLocks noGrp="1"/>
          </p:cNvSpPr>
          <p:nvPr>
            <p:ph type="sldNum" sz="quarter" idx="10"/>
          </p:nvPr>
        </p:nvSpPr>
        <p:spPr/>
        <p:txBody>
          <a:bodyPr/>
          <a:lstStyle/>
          <a:p>
            <a:fld id="{E573346A-FCA4-684E-8D18-26E8324063ED}" type="slidenum">
              <a:rPr lang="en-US" smtClean="0"/>
              <a:t>18</a:t>
            </a:fld>
            <a:endParaRPr lang="en-US" dirty="0"/>
          </a:p>
        </p:txBody>
      </p:sp>
      <p:sp>
        <p:nvSpPr>
          <p:cNvPr id="6" name="Footer Placeholder 5">
            <a:extLst>
              <a:ext uri="{FF2B5EF4-FFF2-40B4-BE49-F238E27FC236}">
                <a16:creationId xmlns:a16="http://schemas.microsoft.com/office/drawing/2014/main" id="{92AE4469-B83C-DD4C-995D-E08EF68A9A7A}"/>
              </a:ext>
            </a:extLst>
          </p:cNvPr>
          <p:cNvSpPr>
            <a:spLocks noGrp="1"/>
          </p:cNvSpPr>
          <p:nvPr>
            <p:ph type="ftr" sz="quarter" idx="3"/>
          </p:nvPr>
        </p:nvSpPr>
        <p:spPr>
          <a:xfrm>
            <a:off x="1663700" y="6028289"/>
            <a:ext cx="5648787" cy="365125"/>
          </a:xfrm>
        </p:spPr>
        <p:txBody>
          <a:bodyPr/>
          <a:lstStyle/>
          <a:p>
            <a:pPr algn="l"/>
            <a:r>
              <a:rPr lang="en-US" dirty="0"/>
              <a:t>		Office of Information and Technology</a:t>
            </a:r>
          </a:p>
        </p:txBody>
      </p:sp>
    </p:spTree>
    <p:extLst>
      <p:ext uri="{BB962C8B-B14F-4D97-AF65-F5344CB8AC3E}">
        <p14:creationId xmlns:p14="http://schemas.microsoft.com/office/powerpoint/2010/main" val="545838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D51EB-AF60-904A-8F3F-B92B6FA8B170}"/>
              </a:ext>
            </a:extLst>
          </p:cNvPr>
          <p:cNvSpPr>
            <a:spLocks noGrp="1"/>
          </p:cNvSpPr>
          <p:nvPr>
            <p:ph type="title"/>
          </p:nvPr>
        </p:nvSpPr>
        <p:spPr/>
        <p:txBody>
          <a:bodyPr/>
          <a:lstStyle/>
          <a:p>
            <a:r>
              <a:rPr lang="en-US" dirty="0"/>
              <a:t>Product Line Management Structure</a:t>
            </a:r>
          </a:p>
        </p:txBody>
      </p:sp>
      <p:sp>
        <p:nvSpPr>
          <p:cNvPr id="3" name="Content Placeholder 2">
            <a:extLst>
              <a:ext uri="{FF2B5EF4-FFF2-40B4-BE49-F238E27FC236}">
                <a16:creationId xmlns:a16="http://schemas.microsoft.com/office/drawing/2014/main" id="{E502A36A-357F-CC4F-BA3C-6B2CA1ECA0E7}"/>
              </a:ext>
            </a:extLst>
          </p:cNvPr>
          <p:cNvSpPr>
            <a:spLocks noGrp="1"/>
          </p:cNvSpPr>
          <p:nvPr>
            <p:ph idx="1"/>
          </p:nvPr>
        </p:nvSpPr>
        <p:spPr/>
        <p:txBody>
          <a:bodyPr/>
          <a:lstStyle/>
          <a:p>
            <a:r>
              <a:rPr lang="en-US" dirty="0"/>
              <a:t>5 Portfolios – 24 Product Lines – 600+ Products (Systems)</a:t>
            </a:r>
          </a:p>
        </p:txBody>
      </p:sp>
      <p:pic>
        <p:nvPicPr>
          <p:cNvPr id="67" name="Content Placeholder 66" descr="Computer with server">
            <a:extLst>
              <a:ext uri="{FF2B5EF4-FFF2-40B4-BE49-F238E27FC236}">
                <a16:creationId xmlns:a16="http://schemas.microsoft.com/office/drawing/2014/main" id="{14A62EA6-ED3F-FF42-97DD-4F8AECE57F54}"/>
              </a:ext>
            </a:extLst>
          </p:cNvPr>
          <p:cNvPicPr>
            <a:picLocks noGrp="1" noChangeAspect="1"/>
          </p:cNvPicPr>
          <p:nvPr>
            <p:ph sz="quarter" idx="13"/>
          </p:nvPr>
        </p:nvPicPr>
        <p:blipFill>
          <a:blip r:embed="rId3"/>
          <a:stretch>
            <a:fillRect/>
          </a:stretch>
        </p:blipFill>
        <p:spPr>
          <a:xfrm>
            <a:off x="3279198" y="1627017"/>
            <a:ext cx="220662" cy="220662"/>
          </a:xfrm>
        </p:spPr>
      </p:pic>
      <p:sp>
        <p:nvSpPr>
          <p:cNvPr id="7" name="Content Placeholder 6">
            <a:extLst>
              <a:ext uri="{FF2B5EF4-FFF2-40B4-BE49-F238E27FC236}">
                <a16:creationId xmlns:a16="http://schemas.microsoft.com/office/drawing/2014/main" id="{D896B05B-427F-244F-90B7-90B86FC9D507}"/>
              </a:ext>
            </a:extLst>
          </p:cNvPr>
          <p:cNvSpPr>
            <a:spLocks noGrp="1"/>
          </p:cNvSpPr>
          <p:nvPr>
            <p:ph sz="quarter" idx="14"/>
          </p:nvPr>
        </p:nvSpPr>
        <p:spPr>
          <a:xfrm>
            <a:off x="3538272" y="1627017"/>
            <a:ext cx="2269837" cy="220663"/>
          </a:xfrm>
        </p:spPr>
        <p:txBody>
          <a:bodyPr/>
          <a:lstStyle/>
          <a:p>
            <a:r>
              <a:rPr lang="en-US" dirty="0">
                <a:solidFill>
                  <a:srgbClr val="112E51"/>
                </a:solidFill>
              </a:rPr>
              <a:t>ENTERPRISE BUSINESS SERVICES</a:t>
            </a:r>
          </a:p>
        </p:txBody>
      </p:sp>
      <p:sp>
        <p:nvSpPr>
          <p:cNvPr id="8" name="Content Placeholder 7">
            <a:extLst>
              <a:ext uri="{FF2B5EF4-FFF2-40B4-BE49-F238E27FC236}">
                <a16:creationId xmlns:a16="http://schemas.microsoft.com/office/drawing/2014/main" id="{A18C4953-1B98-A14A-A41D-A08A412A45FC}"/>
              </a:ext>
            </a:extLst>
          </p:cNvPr>
          <p:cNvSpPr>
            <a:spLocks noGrp="1"/>
          </p:cNvSpPr>
          <p:nvPr>
            <p:ph sz="quarter" idx="15"/>
          </p:nvPr>
        </p:nvSpPr>
        <p:spPr>
          <a:xfrm>
            <a:off x="808134" y="2003599"/>
            <a:ext cx="1349240" cy="170782"/>
          </a:xfrm>
        </p:spPr>
        <p:txBody>
          <a:bodyPr/>
          <a:lstStyle/>
          <a:p>
            <a:r>
              <a:rPr lang="en-US" dirty="0"/>
              <a:t>Digital Experience</a:t>
            </a:r>
          </a:p>
        </p:txBody>
      </p:sp>
      <p:sp>
        <p:nvSpPr>
          <p:cNvPr id="10" name="Content Placeholder 9">
            <a:extLst>
              <a:ext uri="{FF2B5EF4-FFF2-40B4-BE49-F238E27FC236}">
                <a16:creationId xmlns:a16="http://schemas.microsoft.com/office/drawing/2014/main" id="{683CC4C5-680B-B247-B9FB-17FF539F57E1}"/>
              </a:ext>
            </a:extLst>
          </p:cNvPr>
          <p:cNvSpPr>
            <a:spLocks noGrp="1"/>
          </p:cNvSpPr>
          <p:nvPr>
            <p:ph sz="quarter" idx="17"/>
          </p:nvPr>
        </p:nvSpPr>
        <p:spPr>
          <a:xfrm>
            <a:off x="2852583" y="2001435"/>
            <a:ext cx="1349240" cy="175110"/>
          </a:xfrm>
        </p:spPr>
        <p:txBody>
          <a:bodyPr/>
          <a:lstStyle/>
          <a:p>
            <a:r>
              <a:rPr lang="en-US" dirty="0"/>
              <a:t>Customer Master Data Management</a:t>
            </a:r>
          </a:p>
        </p:txBody>
      </p:sp>
      <p:sp>
        <p:nvSpPr>
          <p:cNvPr id="12" name="Content Placeholder 11">
            <a:extLst>
              <a:ext uri="{FF2B5EF4-FFF2-40B4-BE49-F238E27FC236}">
                <a16:creationId xmlns:a16="http://schemas.microsoft.com/office/drawing/2014/main" id="{BF35A74D-6E2F-C34D-B781-C40E6B603282}"/>
              </a:ext>
            </a:extLst>
          </p:cNvPr>
          <p:cNvSpPr>
            <a:spLocks noGrp="1"/>
          </p:cNvSpPr>
          <p:nvPr>
            <p:ph sz="quarter" idx="19"/>
          </p:nvPr>
        </p:nvSpPr>
        <p:spPr>
          <a:xfrm>
            <a:off x="4911331" y="1996224"/>
            <a:ext cx="1341656" cy="185532"/>
          </a:xfrm>
        </p:spPr>
        <p:txBody>
          <a:bodyPr/>
          <a:lstStyle/>
          <a:p>
            <a:r>
              <a:rPr lang="en-US" dirty="0"/>
              <a:t>Contact Center</a:t>
            </a:r>
          </a:p>
        </p:txBody>
      </p:sp>
      <p:sp>
        <p:nvSpPr>
          <p:cNvPr id="14" name="Content Placeholder 13">
            <a:extLst>
              <a:ext uri="{FF2B5EF4-FFF2-40B4-BE49-F238E27FC236}">
                <a16:creationId xmlns:a16="http://schemas.microsoft.com/office/drawing/2014/main" id="{8EC0DF33-717E-3A43-B71A-61FC91A1A950}"/>
              </a:ext>
            </a:extLst>
          </p:cNvPr>
          <p:cNvSpPr>
            <a:spLocks noGrp="1"/>
          </p:cNvSpPr>
          <p:nvPr>
            <p:ph sz="quarter" idx="21"/>
          </p:nvPr>
        </p:nvSpPr>
        <p:spPr>
          <a:xfrm>
            <a:off x="6962495" y="1996224"/>
            <a:ext cx="1349240" cy="185532"/>
          </a:xfrm>
        </p:spPr>
        <p:txBody>
          <a:bodyPr/>
          <a:lstStyle/>
          <a:p>
            <a:r>
              <a:rPr lang="en-US" dirty="0"/>
              <a:t>Eligibility and Enrollment</a:t>
            </a:r>
          </a:p>
        </p:txBody>
      </p:sp>
      <p:sp>
        <p:nvSpPr>
          <p:cNvPr id="16" name="Content Placeholder 15" hidden="1">
            <a:extLst>
              <a:ext uri="{FF2B5EF4-FFF2-40B4-BE49-F238E27FC236}">
                <a16:creationId xmlns:a16="http://schemas.microsoft.com/office/drawing/2014/main" id="{2B098AEA-3F7E-C048-A60C-28025D6B365C}"/>
              </a:ext>
            </a:extLst>
          </p:cNvPr>
          <p:cNvSpPr>
            <a:spLocks noGrp="1"/>
          </p:cNvSpPr>
          <p:nvPr>
            <p:ph sz="quarter" idx="23"/>
          </p:nvPr>
        </p:nvSpPr>
        <p:spPr/>
        <p:txBody>
          <a:bodyPr/>
          <a:lstStyle/>
          <a:p>
            <a:endParaRPr lang="en-US" dirty="0"/>
          </a:p>
        </p:txBody>
      </p:sp>
      <p:sp>
        <p:nvSpPr>
          <p:cNvPr id="17" name="Content Placeholder 16" hidden="1">
            <a:extLst>
              <a:ext uri="{FF2B5EF4-FFF2-40B4-BE49-F238E27FC236}">
                <a16:creationId xmlns:a16="http://schemas.microsoft.com/office/drawing/2014/main" id="{A7035935-7FD8-5B48-9907-AC55A194E796}"/>
              </a:ext>
            </a:extLst>
          </p:cNvPr>
          <p:cNvSpPr>
            <a:spLocks noGrp="1"/>
          </p:cNvSpPr>
          <p:nvPr>
            <p:ph sz="quarter" idx="24"/>
          </p:nvPr>
        </p:nvSpPr>
        <p:spPr/>
        <p:txBody>
          <a:bodyPr/>
          <a:lstStyle/>
          <a:p>
            <a:endParaRPr lang="en-US" dirty="0"/>
          </a:p>
        </p:txBody>
      </p:sp>
      <p:pic>
        <p:nvPicPr>
          <p:cNvPr id="69" name="Content Placeholder 68" descr="tethoscopeS">
            <a:extLst>
              <a:ext uri="{FF2B5EF4-FFF2-40B4-BE49-F238E27FC236}">
                <a16:creationId xmlns:a16="http://schemas.microsoft.com/office/drawing/2014/main" id="{9AA55246-CC39-DA47-B124-31EE5C8DBCBD}"/>
              </a:ext>
            </a:extLst>
          </p:cNvPr>
          <p:cNvPicPr>
            <a:picLocks noGrp="1" noChangeAspect="1"/>
          </p:cNvPicPr>
          <p:nvPr>
            <p:ph sz="quarter" idx="25"/>
          </p:nvPr>
        </p:nvPicPr>
        <p:blipFill>
          <a:blip r:embed="rId4"/>
          <a:stretch>
            <a:fillRect/>
          </a:stretch>
        </p:blipFill>
        <p:spPr>
          <a:xfrm>
            <a:off x="1849586" y="2585510"/>
            <a:ext cx="222250" cy="222250"/>
          </a:xfrm>
        </p:spPr>
      </p:pic>
      <p:sp>
        <p:nvSpPr>
          <p:cNvPr id="19" name="Content Placeholder 18">
            <a:extLst>
              <a:ext uri="{FF2B5EF4-FFF2-40B4-BE49-F238E27FC236}">
                <a16:creationId xmlns:a16="http://schemas.microsoft.com/office/drawing/2014/main" id="{B299C170-54F4-5A4F-80CC-FFACA1B14439}"/>
              </a:ext>
            </a:extLst>
          </p:cNvPr>
          <p:cNvSpPr>
            <a:spLocks noGrp="1"/>
          </p:cNvSpPr>
          <p:nvPr>
            <p:ph sz="quarter" idx="26"/>
          </p:nvPr>
        </p:nvSpPr>
        <p:spPr>
          <a:xfrm>
            <a:off x="2047330" y="2583145"/>
            <a:ext cx="1349240" cy="226980"/>
          </a:xfrm>
        </p:spPr>
        <p:txBody>
          <a:bodyPr/>
          <a:lstStyle/>
          <a:p>
            <a:r>
              <a:rPr lang="en-US" dirty="0">
                <a:solidFill>
                  <a:srgbClr val="112E51"/>
                </a:solidFill>
              </a:rPr>
              <a:t>HEALTH SERVICES</a:t>
            </a:r>
          </a:p>
        </p:txBody>
      </p:sp>
      <p:sp>
        <p:nvSpPr>
          <p:cNvPr id="20" name="Content Placeholder 19">
            <a:extLst>
              <a:ext uri="{FF2B5EF4-FFF2-40B4-BE49-F238E27FC236}">
                <a16:creationId xmlns:a16="http://schemas.microsoft.com/office/drawing/2014/main" id="{2651DAEC-5E00-C647-A8DE-FBCF2D18DEE4}"/>
              </a:ext>
            </a:extLst>
          </p:cNvPr>
          <p:cNvSpPr>
            <a:spLocks noGrp="1"/>
          </p:cNvSpPr>
          <p:nvPr>
            <p:ph sz="quarter" idx="27"/>
          </p:nvPr>
        </p:nvSpPr>
        <p:spPr/>
        <p:txBody>
          <a:bodyPr/>
          <a:lstStyle/>
          <a:p>
            <a:r>
              <a:rPr lang="en-US" dirty="0"/>
              <a:t>Medical Care</a:t>
            </a:r>
          </a:p>
        </p:txBody>
      </p:sp>
      <p:sp>
        <p:nvSpPr>
          <p:cNvPr id="22" name="Content Placeholder 21">
            <a:extLst>
              <a:ext uri="{FF2B5EF4-FFF2-40B4-BE49-F238E27FC236}">
                <a16:creationId xmlns:a16="http://schemas.microsoft.com/office/drawing/2014/main" id="{179B6281-BB39-6C46-A098-50D73CD08600}"/>
              </a:ext>
            </a:extLst>
          </p:cNvPr>
          <p:cNvSpPr>
            <a:spLocks noGrp="1"/>
          </p:cNvSpPr>
          <p:nvPr>
            <p:ph sz="quarter" idx="29"/>
          </p:nvPr>
        </p:nvSpPr>
        <p:spPr>
          <a:xfrm>
            <a:off x="2650753" y="2931409"/>
            <a:ext cx="1600007" cy="226979"/>
          </a:xfrm>
        </p:spPr>
        <p:txBody>
          <a:bodyPr/>
          <a:lstStyle/>
          <a:p>
            <a:r>
              <a:rPr lang="en-US" dirty="0"/>
              <a:t>Health Care Administration</a:t>
            </a:r>
          </a:p>
        </p:txBody>
      </p:sp>
      <p:sp>
        <p:nvSpPr>
          <p:cNvPr id="24" name="Content Placeholder 23">
            <a:extLst>
              <a:ext uri="{FF2B5EF4-FFF2-40B4-BE49-F238E27FC236}">
                <a16:creationId xmlns:a16="http://schemas.microsoft.com/office/drawing/2014/main" id="{EB90A8F1-E927-DA41-8E27-FCE674A40F1E}"/>
              </a:ext>
            </a:extLst>
          </p:cNvPr>
          <p:cNvSpPr>
            <a:spLocks noGrp="1"/>
          </p:cNvSpPr>
          <p:nvPr>
            <p:ph sz="quarter" idx="31"/>
          </p:nvPr>
        </p:nvSpPr>
        <p:spPr>
          <a:xfrm>
            <a:off x="718079" y="3354993"/>
            <a:ext cx="1692791" cy="223985"/>
          </a:xfrm>
        </p:spPr>
        <p:txBody>
          <a:bodyPr/>
          <a:lstStyle/>
          <a:p>
            <a:r>
              <a:rPr lang="en-US" dirty="0"/>
              <a:t>Telehealth and Community Care</a:t>
            </a:r>
          </a:p>
        </p:txBody>
      </p:sp>
      <p:sp>
        <p:nvSpPr>
          <p:cNvPr id="26" name="Content Placeholder 25">
            <a:extLst>
              <a:ext uri="{FF2B5EF4-FFF2-40B4-BE49-F238E27FC236}">
                <a16:creationId xmlns:a16="http://schemas.microsoft.com/office/drawing/2014/main" id="{41C9A4BF-608D-1346-998A-0AA3F200A2D8}"/>
              </a:ext>
            </a:extLst>
          </p:cNvPr>
          <p:cNvSpPr>
            <a:spLocks noGrp="1"/>
          </p:cNvSpPr>
          <p:nvPr>
            <p:ph sz="quarter" idx="33"/>
          </p:nvPr>
        </p:nvSpPr>
        <p:spPr>
          <a:xfrm>
            <a:off x="2601928" y="3325685"/>
            <a:ext cx="1795864" cy="267287"/>
          </a:xfrm>
        </p:spPr>
        <p:txBody>
          <a:bodyPr/>
          <a:lstStyle/>
          <a:p>
            <a:r>
              <a:rPr lang="en-US" dirty="0"/>
              <a:t>Medical Research, Education, and Public Health</a:t>
            </a:r>
          </a:p>
        </p:txBody>
      </p:sp>
      <p:pic>
        <p:nvPicPr>
          <p:cNvPr id="71" name="Content Placeholder 70" descr="Piggy Bank">
            <a:extLst>
              <a:ext uri="{FF2B5EF4-FFF2-40B4-BE49-F238E27FC236}">
                <a16:creationId xmlns:a16="http://schemas.microsoft.com/office/drawing/2014/main" id="{65CE1ED4-9725-794F-A34E-D4B12486F5F6}"/>
              </a:ext>
            </a:extLst>
          </p:cNvPr>
          <p:cNvPicPr>
            <a:picLocks noGrp="1" noChangeAspect="1"/>
          </p:cNvPicPr>
          <p:nvPr>
            <p:ph sz="quarter" idx="37"/>
          </p:nvPr>
        </p:nvPicPr>
        <p:blipFill>
          <a:blip r:embed="rId5"/>
          <a:stretch>
            <a:fillRect/>
          </a:stretch>
        </p:blipFill>
        <p:spPr>
          <a:xfrm>
            <a:off x="5330970" y="2585510"/>
            <a:ext cx="222250" cy="222250"/>
          </a:xfrm>
        </p:spPr>
      </p:pic>
      <p:sp>
        <p:nvSpPr>
          <p:cNvPr id="28" name="Content Placeholder 27">
            <a:extLst>
              <a:ext uri="{FF2B5EF4-FFF2-40B4-BE49-F238E27FC236}">
                <a16:creationId xmlns:a16="http://schemas.microsoft.com/office/drawing/2014/main" id="{52ED7D92-6666-A24F-BFE8-5FBE9CA714DD}"/>
              </a:ext>
            </a:extLst>
          </p:cNvPr>
          <p:cNvSpPr>
            <a:spLocks noGrp="1"/>
          </p:cNvSpPr>
          <p:nvPr>
            <p:ph sz="quarter" idx="35"/>
          </p:nvPr>
        </p:nvSpPr>
        <p:spPr>
          <a:xfrm>
            <a:off x="5563462" y="2603016"/>
            <a:ext cx="2720314" cy="185533"/>
          </a:xfrm>
        </p:spPr>
        <p:txBody>
          <a:bodyPr/>
          <a:lstStyle/>
          <a:p>
            <a:pPr lvl="0" algn="l"/>
            <a:r>
              <a:rPr lang="en-US" sz="1200" dirty="0">
                <a:solidFill>
                  <a:srgbClr val="112E51"/>
                </a:solidFill>
              </a:rPr>
              <a:t>BENEFITS AND MEMORIAL SERVICES</a:t>
            </a:r>
          </a:p>
        </p:txBody>
      </p:sp>
      <p:sp>
        <p:nvSpPr>
          <p:cNvPr id="31" name="Content Placeholder 30">
            <a:extLst>
              <a:ext uri="{FF2B5EF4-FFF2-40B4-BE49-F238E27FC236}">
                <a16:creationId xmlns:a16="http://schemas.microsoft.com/office/drawing/2014/main" id="{D4EF6B7F-97A9-0845-BF3A-AD04D0875BC1}"/>
              </a:ext>
            </a:extLst>
          </p:cNvPr>
          <p:cNvSpPr>
            <a:spLocks noGrp="1"/>
          </p:cNvSpPr>
          <p:nvPr>
            <p:ph sz="quarter" idx="38"/>
          </p:nvPr>
        </p:nvSpPr>
        <p:spPr>
          <a:xfrm>
            <a:off x="4883066" y="2905024"/>
            <a:ext cx="1538073" cy="304785"/>
          </a:xfrm>
        </p:spPr>
        <p:txBody>
          <a:bodyPr/>
          <a:lstStyle/>
          <a:p>
            <a:pPr lvl="0" algn="ctr"/>
            <a:r>
              <a:rPr lang="en-US" sz="1000" dirty="0">
                <a:solidFill>
                  <a:prstClr val="white"/>
                </a:solidFill>
              </a:rPr>
              <a:t>Education and Vocational Rehabilitation</a:t>
            </a:r>
          </a:p>
        </p:txBody>
      </p:sp>
      <p:sp>
        <p:nvSpPr>
          <p:cNvPr id="32" name="Content Placeholder 31">
            <a:extLst>
              <a:ext uri="{FF2B5EF4-FFF2-40B4-BE49-F238E27FC236}">
                <a16:creationId xmlns:a16="http://schemas.microsoft.com/office/drawing/2014/main" id="{239FBDE1-8C96-5241-B1D3-EB60E43D69A7}"/>
              </a:ext>
            </a:extLst>
          </p:cNvPr>
          <p:cNvSpPr>
            <a:spLocks noGrp="1"/>
          </p:cNvSpPr>
          <p:nvPr>
            <p:ph sz="quarter" idx="39"/>
          </p:nvPr>
        </p:nvSpPr>
        <p:spPr>
          <a:xfrm>
            <a:off x="6697449" y="2924635"/>
            <a:ext cx="1695039" cy="235065"/>
          </a:xfrm>
        </p:spPr>
        <p:txBody>
          <a:bodyPr/>
          <a:lstStyle/>
          <a:p>
            <a:pPr algn="ctr"/>
            <a:r>
              <a:rPr lang="en-US" b="1" dirty="0"/>
              <a:t>Compensation and Pension</a:t>
            </a:r>
          </a:p>
        </p:txBody>
      </p:sp>
      <p:sp>
        <p:nvSpPr>
          <p:cNvPr id="34" name="Content Placeholder 33">
            <a:extLst>
              <a:ext uri="{FF2B5EF4-FFF2-40B4-BE49-F238E27FC236}">
                <a16:creationId xmlns:a16="http://schemas.microsoft.com/office/drawing/2014/main" id="{E2F503A2-4344-4C49-A9EC-A835C10A6799}"/>
              </a:ext>
            </a:extLst>
          </p:cNvPr>
          <p:cNvSpPr>
            <a:spLocks noGrp="1"/>
          </p:cNvSpPr>
          <p:nvPr>
            <p:ph sz="quarter" idx="41"/>
          </p:nvPr>
        </p:nvSpPr>
        <p:spPr>
          <a:xfrm>
            <a:off x="4883066" y="3340505"/>
            <a:ext cx="1538073" cy="237009"/>
          </a:xfrm>
        </p:spPr>
        <p:txBody>
          <a:bodyPr/>
          <a:lstStyle/>
          <a:p>
            <a:pPr algn="ctr"/>
            <a:r>
              <a:rPr lang="en-US" b="1" dirty="0"/>
              <a:t>Loan Guarantee/Insurance</a:t>
            </a:r>
          </a:p>
        </p:txBody>
      </p:sp>
      <p:sp>
        <p:nvSpPr>
          <p:cNvPr id="36" name="Content Placeholder 35">
            <a:extLst>
              <a:ext uri="{FF2B5EF4-FFF2-40B4-BE49-F238E27FC236}">
                <a16:creationId xmlns:a16="http://schemas.microsoft.com/office/drawing/2014/main" id="{8AC40718-4F6C-4743-9AC8-AEE89915965D}"/>
              </a:ext>
            </a:extLst>
          </p:cNvPr>
          <p:cNvSpPr>
            <a:spLocks noGrp="1"/>
          </p:cNvSpPr>
          <p:nvPr>
            <p:ph sz="quarter" idx="43"/>
          </p:nvPr>
        </p:nvSpPr>
        <p:spPr>
          <a:xfrm>
            <a:off x="6753649" y="3322854"/>
            <a:ext cx="1582639" cy="267287"/>
          </a:xfrm>
        </p:spPr>
        <p:txBody>
          <a:bodyPr/>
          <a:lstStyle/>
          <a:p>
            <a:pPr algn="ctr"/>
            <a:r>
              <a:rPr lang="en-US" b="1" dirty="0"/>
              <a:t>Memorial Benefits and Services</a:t>
            </a:r>
          </a:p>
        </p:txBody>
      </p:sp>
      <p:sp>
        <p:nvSpPr>
          <p:cNvPr id="38" name="Content Placeholder 37">
            <a:extLst>
              <a:ext uri="{FF2B5EF4-FFF2-40B4-BE49-F238E27FC236}">
                <a16:creationId xmlns:a16="http://schemas.microsoft.com/office/drawing/2014/main" id="{6B51A2C0-6134-D946-9890-71EDB4B6E209}"/>
              </a:ext>
            </a:extLst>
          </p:cNvPr>
          <p:cNvSpPr>
            <a:spLocks noGrp="1"/>
          </p:cNvSpPr>
          <p:nvPr>
            <p:ph sz="quarter" idx="45"/>
          </p:nvPr>
        </p:nvSpPr>
        <p:spPr>
          <a:xfrm>
            <a:off x="4805707" y="3754230"/>
            <a:ext cx="1692790" cy="244050"/>
          </a:xfrm>
        </p:spPr>
        <p:txBody>
          <a:bodyPr/>
          <a:lstStyle/>
          <a:p>
            <a:pPr algn="ctr"/>
            <a:r>
              <a:rPr lang="en-US" b="1" dirty="0"/>
              <a:t>Benefits Integration and Administration</a:t>
            </a:r>
          </a:p>
        </p:txBody>
      </p:sp>
      <p:sp>
        <p:nvSpPr>
          <p:cNvPr id="40" name="Content Placeholder 39">
            <a:extLst>
              <a:ext uri="{FF2B5EF4-FFF2-40B4-BE49-F238E27FC236}">
                <a16:creationId xmlns:a16="http://schemas.microsoft.com/office/drawing/2014/main" id="{3FD1DD1E-5566-3940-9DA4-382E76B6A08A}"/>
              </a:ext>
            </a:extLst>
          </p:cNvPr>
          <p:cNvSpPr>
            <a:spLocks noGrp="1"/>
          </p:cNvSpPr>
          <p:nvPr>
            <p:ph sz="quarter" idx="47"/>
          </p:nvPr>
        </p:nvSpPr>
        <p:spPr>
          <a:xfrm>
            <a:off x="6698573" y="3776074"/>
            <a:ext cx="1692790" cy="200362"/>
          </a:xfrm>
        </p:spPr>
        <p:txBody>
          <a:bodyPr/>
          <a:lstStyle/>
          <a:p>
            <a:pPr algn="ctr"/>
            <a:r>
              <a:rPr lang="en-US" b="1" dirty="0"/>
              <a:t>Appeals</a:t>
            </a:r>
          </a:p>
        </p:txBody>
      </p:sp>
      <p:pic>
        <p:nvPicPr>
          <p:cNvPr id="73" name="Content Placeholder 72" descr="Building">
            <a:extLst>
              <a:ext uri="{FF2B5EF4-FFF2-40B4-BE49-F238E27FC236}">
                <a16:creationId xmlns:a16="http://schemas.microsoft.com/office/drawing/2014/main" id="{C9AAE361-CA9E-E64A-8B7E-6B8685901DC5}"/>
              </a:ext>
            </a:extLst>
          </p:cNvPr>
          <p:cNvPicPr>
            <a:picLocks noGrp="1" noChangeAspect="1"/>
          </p:cNvPicPr>
          <p:nvPr>
            <p:ph sz="quarter" idx="49"/>
          </p:nvPr>
        </p:nvPicPr>
        <p:blipFill>
          <a:blip r:embed="rId6"/>
          <a:stretch>
            <a:fillRect/>
          </a:stretch>
        </p:blipFill>
        <p:spPr>
          <a:xfrm>
            <a:off x="3575187" y="4305586"/>
            <a:ext cx="233363" cy="233363"/>
          </a:xfrm>
        </p:spPr>
      </p:pic>
      <p:sp>
        <p:nvSpPr>
          <p:cNvPr id="43" name="Content Placeholder 42">
            <a:extLst>
              <a:ext uri="{FF2B5EF4-FFF2-40B4-BE49-F238E27FC236}">
                <a16:creationId xmlns:a16="http://schemas.microsoft.com/office/drawing/2014/main" id="{64E767FF-2512-4B46-AB65-0F3D9C81B024}"/>
              </a:ext>
            </a:extLst>
          </p:cNvPr>
          <p:cNvSpPr>
            <a:spLocks noGrp="1"/>
          </p:cNvSpPr>
          <p:nvPr>
            <p:ph sz="quarter" idx="50"/>
          </p:nvPr>
        </p:nvSpPr>
        <p:spPr>
          <a:xfrm>
            <a:off x="3772096" y="4293533"/>
            <a:ext cx="1582639" cy="257468"/>
          </a:xfrm>
        </p:spPr>
        <p:txBody>
          <a:bodyPr/>
          <a:lstStyle/>
          <a:p>
            <a:r>
              <a:rPr lang="en-US" dirty="0">
                <a:solidFill>
                  <a:srgbClr val="112E51"/>
                </a:solidFill>
              </a:rPr>
              <a:t>CORPORATE SERVICES</a:t>
            </a:r>
          </a:p>
        </p:txBody>
      </p:sp>
      <p:sp>
        <p:nvSpPr>
          <p:cNvPr id="44" name="Content Placeholder 43">
            <a:extLst>
              <a:ext uri="{FF2B5EF4-FFF2-40B4-BE49-F238E27FC236}">
                <a16:creationId xmlns:a16="http://schemas.microsoft.com/office/drawing/2014/main" id="{C48EF9D1-ACF5-454D-B46C-48FEBF670295}"/>
              </a:ext>
            </a:extLst>
          </p:cNvPr>
          <p:cNvSpPr>
            <a:spLocks noGrp="1"/>
          </p:cNvSpPr>
          <p:nvPr>
            <p:ph sz="quarter" idx="51"/>
          </p:nvPr>
        </p:nvSpPr>
        <p:spPr>
          <a:xfrm>
            <a:off x="698090" y="4673363"/>
            <a:ext cx="1349241" cy="226978"/>
          </a:xfrm>
        </p:spPr>
        <p:txBody>
          <a:bodyPr/>
          <a:lstStyle/>
          <a:p>
            <a:r>
              <a:rPr lang="en-US" dirty="0"/>
              <a:t>Acquisition Management</a:t>
            </a:r>
          </a:p>
        </p:txBody>
      </p:sp>
      <p:sp>
        <p:nvSpPr>
          <p:cNvPr id="46" name="Content Placeholder 45">
            <a:extLst>
              <a:ext uri="{FF2B5EF4-FFF2-40B4-BE49-F238E27FC236}">
                <a16:creationId xmlns:a16="http://schemas.microsoft.com/office/drawing/2014/main" id="{CEDFDA8A-8BD3-A143-AE86-6CF73FA07068}"/>
              </a:ext>
            </a:extLst>
          </p:cNvPr>
          <p:cNvSpPr>
            <a:spLocks noGrp="1"/>
          </p:cNvSpPr>
          <p:nvPr>
            <p:ph sz="quarter" idx="53"/>
          </p:nvPr>
        </p:nvSpPr>
        <p:spPr>
          <a:xfrm>
            <a:off x="2297416" y="4673363"/>
            <a:ext cx="1349241" cy="226978"/>
          </a:xfrm>
        </p:spPr>
        <p:txBody>
          <a:bodyPr/>
          <a:lstStyle/>
          <a:p>
            <a:r>
              <a:rPr lang="en-US" dirty="0"/>
              <a:t>Financial Management</a:t>
            </a:r>
          </a:p>
        </p:txBody>
      </p:sp>
      <p:sp>
        <p:nvSpPr>
          <p:cNvPr id="48" name="Content Placeholder 47">
            <a:extLst>
              <a:ext uri="{FF2B5EF4-FFF2-40B4-BE49-F238E27FC236}">
                <a16:creationId xmlns:a16="http://schemas.microsoft.com/office/drawing/2014/main" id="{C4453C3F-2E33-F94A-948B-EC452BA7DBAA}"/>
              </a:ext>
            </a:extLst>
          </p:cNvPr>
          <p:cNvSpPr>
            <a:spLocks noGrp="1"/>
          </p:cNvSpPr>
          <p:nvPr>
            <p:ph sz="quarter" idx="55"/>
          </p:nvPr>
        </p:nvSpPr>
        <p:spPr>
          <a:xfrm>
            <a:off x="3887407" y="4673363"/>
            <a:ext cx="1349241" cy="226978"/>
          </a:xfrm>
        </p:spPr>
        <p:txBody>
          <a:bodyPr/>
          <a:lstStyle/>
          <a:p>
            <a:r>
              <a:rPr lang="en-US" dirty="0"/>
              <a:t>Human Capital Management</a:t>
            </a:r>
          </a:p>
        </p:txBody>
      </p:sp>
      <p:sp>
        <p:nvSpPr>
          <p:cNvPr id="50" name="Content Placeholder 49">
            <a:extLst>
              <a:ext uri="{FF2B5EF4-FFF2-40B4-BE49-F238E27FC236}">
                <a16:creationId xmlns:a16="http://schemas.microsoft.com/office/drawing/2014/main" id="{1A4CCD1C-CDD1-9B47-A8E8-0053B6DFB90B}"/>
              </a:ext>
            </a:extLst>
          </p:cNvPr>
          <p:cNvSpPr>
            <a:spLocks noGrp="1"/>
          </p:cNvSpPr>
          <p:nvPr>
            <p:ph sz="quarter" idx="57"/>
          </p:nvPr>
        </p:nvSpPr>
        <p:spPr>
          <a:xfrm>
            <a:off x="5464887" y="4673363"/>
            <a:ext cx="1349241" cy="226978"/>
          </a:xfrm>
        </p:spPr>
        <p:txBody>
          <a:bodyPr/>
          <a:lstStyle/>
          <a:p>
            <a:r>
              <a:rPr lang="en-US" dirty="0"/>
              <a:t>Supply Chain Management</a:t>
            </a:r>
          </a:p>
        </p:txBody>
      </p:sp>
      <p:sp>
        <p:nvSpPr>
          <p:cNvPr id="52" name="Content Placeholder 51">
            <a:extLst>
              <a:ext uri="{FF2B5EF4-FFF2-40B4-BE49-F238E27FC236}">
                <a16:creationId xmlns:a16="http://schemas.microsoft.com/office/drawing/2014/main" id="{930CE40B-7B75-8446-B6B6-024076F69811}"/>
              </a:ext>
            </a:extLst>
          </p:cNvPr>
          <p:cNvSpPr>
            <a:spLocks noGrp="1"/>
          </p:cNvSpPr>
          <p:nvPr>
            <p:ph sz="quarter" idx="59"/>
          </p:nvPr>
        </p:nvSpPr>
        <p:spPr>
          <a:xfrm>
            <a:off x="7029327" y="4673363"/>
            <a:ext cx="1349241" cy="226978"/>
          </a:xfrm>
        </p:spPr>
        <p:txBody>
          <a:bodyPr/>
          <a:lstStyle/>
          <a:p>
            <a:r>
              <a:rPr lang="en-US" dirty="0"/>
              <a:t>Congressional &amp; Legislative Affairs</a:t>
            </a:r>
          </a:p>
        </p:txBody>
      </p:sp>
      <p:pic>
        <p:nvPicPr>
          <p:cNvPr id="75" name="Content Placeholder 74" descr="Computer">
            <a:extLst>
              <a:ext uri="{FF2B5EF4-FFF2-40B4-BE49-F238E27FC236}">
                <a16:creationId xmlns:a16="http://schemas.microsoft.com/office/drawing/2014/main" id="{340D4644-25B2-DA45-A899-2C4CB2861E25}"/>
              </a:ext>
            </a:extLst>
          </p:cNvPr>
          <p:cNvPicPr>
            <a:picLocks noGrp="1" noChangeAspect="1"/>
          </p:cNvPicPr>
          <p:nvPr>
            <p:ph sz="quarter" idx="61"/>
          </p:nvPr>
        </p:nvPicPr>
        <p:blipFill>
          <a:blip r:embed="rId7"/>
          <a:stretch>
            <a:fillRect/>
          </a:stretch>
        </p:blipFill>
        <p:spPr>
          <a:xfrm>
            <a:off x="3574239" y="5263955"/>
            <a:ext cx="227013" cy="227013"/>
          </a:xfrm>
        </p:spPr>
      </p:pic>
      <p:sp>
        <p:nvSpPr>
          <p:cNvPr id="55" name="Content Placeholder 54">
            <a:extLst>
              <a:ext uri="{FF2B5EF4-FFF2-40B4-BE49-F238E27FC236}">
                <a16:creationId xmlns:a16="http://schemas.microsoft.com/office/drawing/2014/main" id="{3316EEAB-6254-0D4B-A610-4607E580834A}"/>
              </a:ext>
            </a:extLst>
          </p:cNvPr>
          <p:cNvSpPr>
            <a:spLocks noGrp="1"/>
          </p:cNvSpPr>
          <p:nvPr>
            <p:ph sz="quarter" idx="62"/>
          </p:nvPr>
        </p:nvSpPr>
        <p:spPr>
          <a:xfrm>
            <a:off x="3772096" y="5263972"/>
            <a:ext cx="1692791" cy="226978"/>
          </a:xfrm>
        </p:spPr>
        <p:txBody>
          <a:bodyPr/>
          <a:lstStyle/>
          <a:p>
            <a:r>
              <a:rPr lang="en-US" dirty="0">
                <a:solidFill>
                  <a:srgbClr val="112E51"/>
                </a:solidFill>
              </a:rPr>
              <a:t>TECHNOLOGY SERVICES</a:t>
            </a:r>
          </a:p>
        </p:txBody>
      </p:sp>
      <p:sp>
        <p:nvSpPr>
          <p:cNvPr id="56" name="Content Placeholder 55">
            <a:extLst>
              <a:ext uri="{FF2B5EF4-FFF2-40B4-BE49-F238E27FC236}">
                <a16:creationId xmlns:a16="http://schemas.microsoft.com/office/drawing/2014/main" id="{332C0B4F-99C7-F04A-AA5E-750476ED72E9}"/>
              </a:ext>
            </a:extLst>
          </p:cNvPr>
          <p:cNvSpPr>
            <a:spLocks noGrp="1"/>
          </p:cNvSpPr>
          <p:nvPr>
            <p:ph sz="quarter" idx="63"/>
          </p:nvPr>
        </p:nvSpPr>
        <p:spPr>
          <a:xfrm>
            <a:off x="698090" y="5627064"/>
            <a:ext cx="1349240" cy="226978"/>
          </a:xfrm>
        </p:spPr>
        <p:txBody>
          <a:bodyPr/>
          <a:lstStyle/>
          <a:p>
            <a:r>
              <a:rPr lang="en-US" dirty="0"/>
              <a:t>IT Infrastructure Operations and Services</a:t>
            </a:r>
          </a:p>
        </p:txBody>
      </p:sp>
      <p:sp>
        <p:nvSpPr>
          <p:cNvPr id="58" name="Content Placeholder 57">
            <a:extLst>
              <a:ext uri="{FF2B5EF4-FFF2-40B4-BE49-F238E27FC236}">
                <a16:creationId xmlns:a16="http://schemas.microsoft.com/office/drawing/2014/main" id="{856C4316-4107-A94A-8014-06DF46E4FFFE}"/>
              </a:ext>
            </a:extLst>
          </p:cNvPr>
          <p:cNvSpPr>
            <a:spLocks noGrp="1"/>
          </p:cNvSpPr>
          <p:nvPr>
            <p:ph sz="quarter" idx="65"/>
          </p:nvPr>
        </p:nvSpPr>
        <p:spPr>
          <a:xfrm>
            <a:off x="2297416" y="5627064"/>
            <a:ext cx="1349240" cy="226978"/>
          </a:xfrm>
        </p:spPr>
        <p:txBody>
          <a:bodyPr/>
          <a:lstStyle/>
          <a:p>
            <a:r>
              <a:rPr lang="en-US" dirty="0"/>
              <a:t>Data Analytics and Knowledge Management</a:t>
            </a:r>
          </a:p>
        </p:txBody>
      </p:sp>
      <p:sp>
        <p:nvSpPr>
          <p:cNvPr id="60" name="Content Placeholder 59">
            <a:extLst>
              <a:ext uri="{FF2B5EF4-FFF2-40B4-BE49-F238E27FC236}">
                <a16:creationId xmlns:a16="http://schemas.microsoft.com/office/drawing/2014/main" id="{FD632309-8925-C042-9857-FBDE177069C8}"/>
              </a:ext>
            </a:extLst>
          </p:cNvPr>
          <p:cNvSpPr>
            <a:spLocks noGrp="1"/>
          </p:cNvSpPr>
          <p:nvPr>
            <p:ph sz="quarter" idx="67"/>
          </p:nvPr>
        </p:nvSpPr>
        <p:spPr>
          <a:xfrm>
            <a:off x="3881546" y="5627064"/>
            <a:ext cx="1349240" cy="226978"/>
          </a:xfrm>
        </p:spPr>
        <p:txBody>
          <a:bodyPr/>
          <a:lstStyle/>
          <a:p>
            <a:r>
              <a:rPr lang="en-US" dirty="0"/>
              <a:t>Cyber Security and Access Control Services</a:t>
            </a:r>
          </a:p>
        </p:txBody>
      </p:sp>
      <p:sp>
        <p:nvSpPr>
          <p:cNvPr id="62" name="Content Placeholder 61">
            <a:extLst>
              <a:ext uri="{FF2B5EF4-FFF2-40B4-BE49-F238E27FC236}">
                <a16:creationId xmlns:a16="http://schemas.microsoft.com/office/drawing/2014/main" id="{C850B6D6-A876-1849-9F9C-EFA423EB215A}"/>
              </a:ext>
            </a:extLst>
          </p:cNvPr>
          <p:cNvSpPr>
            <a:spLocks noGrp="1"/>
          </p:cNvSpPr>
          <p:nvPr>
            <p:ph sz="quarter" idx="69"/>
          </p:nvPr>
        </p:nvSpPr>
        <p:spPr>
          <a:xfrm>
            <a:off x="5464887" y="5627064"/>
            <a:ext cx="1349240" cy="226978"/>
          </a:xfrm>
        </p:spPr>
        <p:txBody>
          <a:bodyPr/>
          <a:lstStyle/>
          <a:p>
            <a:r>
              <a:rPr lang="en-US" dirty="0"/>
              <a:t>Trusted Information Sharing</a:t>
            </a:r>
          </a:p>
        </p:txBody>
      </p:sp>
      <p:sp>
        <p:nvSpPr>
          <p:cNvPr id="64" name="Content Placeholder 63">
            <a:extLst>
              <a:ext uri="{FF2B5EF4-FFF2-40B4-BE49-F238E27FC236}">
                <a16:creationId xmlns:a16="http://schemas.microsoft.com/office/drawing/2014/main" id="{DAF0BF93-E3DC-5447-A60F-12A4F88FA6D1}"/>
              </a:ext>
            </a:extLst>
          </p:cNvPr>
          <p:cNvSpPr>
            <a:spLocks noGrp="1"/>
          </p:cNvSpPr>
          <p:nvPr>
            <p:ph sz="quarter" idx="71"/>
          </p:nvPr>
        </p:nvSpPr>
        <p:spPr>
          <a:xfrm>
            <a:off x="7124118" y="5627064"/>
            <a:ext cx="1159658" cy="226978"/>
          </a:xfrm>
        </p:spPr>
        <p:txBody>
          <a:bodyPr/>
          <a:lstStyle/>
          <a:p>
            <a:r>
              <a:rPr lang="en-US" dirty="0"/>
              <a:t>End User Operations</a:t>
            </a:r>
          </a:p>
        </p:txBody>
      </p:sp>
      <p:sp>
        <p:nvSpPr>
          <p:cNvPr id="5" name="Footer Placeholder 4">
            <a:extLst>
              <a:ext uri="{FF2B5EF4-FFF2-40B4-BE49-F238E27FC236}">
                <a16:creationId xmlns:a16="http://schemas.microsoft.com/office/drawing/2014/main" id="{7E4D2CA7-D514-D240-88B5-D56EF82DDB14}"/>
              </a:ext>
            </a:extLst>
          </p:cNvPr>
          <p:cNvSpPr>
            <a:spLocks noGrp="1"/>
          </p:cNvSpPr>
          <p:nvPr>
            <p:ph type="ftr" sz="quarter" idx="3"/>
          </p:nvPr>
        </p:nvSpPr>
        <p:spPr>
          <a:xfrm>
            <a:off x="1794097" y="6028289"/>
            <a:ext cx="5648787" cy="365125"/>
          </a:xfrm>
        </p:spPr>
        <p:txBody>
          <a:bodyPr/>
          <a:lstStyle/>
          <a:p>
            <a:pPr algn="l"/>
            <a:r>
              <a:rPr lang="en-US" dirty="0"/>
              <a:t>		Office of Information and Technology</a:t>
            </a:r>
          </a:p>
        </p:txBody>
      </p:sp>
      <p:sp>
        <p:nvSpPr>
          <p:cNvPr id="41" name="Slide Number Placeholder 6">
            <a:extLst>
              <a:ext uri="{FF2B5EF4-FFF2-40B4-BE49-F238E27FC236}">
                <a16:creationId xmlns:a16="http://schemas.microsoft.com/office/drawing/2014/main" id="{BD9944A3-92EA-1349-9575-FBECD598B77C}"/>
              </a:ext>
            </a:extLst>
          </p:cNvPr>
          <p:cNvSpPr txBox="1">
            <a:spLocks/>
          </p:cNvSpPr>
          <p:nvPr/>
        </p:nvSpPr>
        <p:spPr>
          <a:xfrm>
            <a:off x="6457950" y="6028289"/>
            <a:ext cx="20574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573346A-FCA4-684E-8D18-26E8324063ED}" type="slidenum">
              <a:rPr lang="en-US" sz="1200" smtClean="0">
                <a:solidFill>
                  <a:srgbClr val="898989"/>
                </a:solidFill>
              </a:rPr>
              <a:pPr algn="r"/>
              <a:t>19</a:t>
            </a:fld>
            <a:endParaRPr lang="en-US" sz="1200" dirty="0">
              <a:solidFill>
                <a:srgbClr val="898989"/>
              </a:solidFill>
            </a:endParaRPr>
          </a:p>
        </p:txBody>
      </p:sp>
    </p:spTree>
    <p:extLst>
      <p:ext uri="{BB962C8B-B14F-4D97-AF65-F5344CB8AC3E}">
        <p14:creationId xmlns:p14="http://schemas.microsoft.com/office/powerpoint/2010/main" val="1110541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557B-7CB4-A04B-B73A-EEA9148DEAB8}"/>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C2D1ADB5-7745-2C4E-A176-755BF1D72DC5}"/>
              </a:ext>
            </a:extLst>
          </p:cNvPr>
          <p:cNvSpPr>
            <a:spLocks noGrp="1"/>
          </p:cNvSpPr>
          <p:nvPr>
            <p:ph idx="1"/>
          </p:nvPr>
        </p:nvSpPr>
        <p:spPr>
          <a:xfrm>
            <a:off x="635506" y="1270659"/>
            <a:ext cx="7891271" cy="4405745"/>
          </a:xfrm>
        </p:spPr>
        <p:txBody>
          <a:bodyPr/>
          <a:lstStyle/>
          <a:p>
            <a:r>
              <a:rPr lang="en-US" sz="1800" dirty="0"/>
              <a:t>Please sign-in and wear your name tag.</a:t>
            </a:r>
          </a:p>
          <a:p>
            <a:r>
              <a:rPr lang="en-US" sz="1800" dirty="0"/>
              <a:t>Please put electronic devices in silent mode.</a:t>
            </a:r>
          </a:p>
          <a:p>
            <a:r>
              <a:rPr lang="en-US" sz="1800" dirty="0"/>
              <a:t>Restrooms are located on the 1st floor in center hallway.</a:t>
            </a:r>
          </a:p>
          <a:p>
            <a:r>
              <a:rPr lang="en-US" sz="1800" dirty="0"/>
              <a:t>Fire exits are located at the front and rear doors of building.</a:t>
            </a:r>
          </a:p>
          <a:p>
            <a:r>
              <a:rPr lang="en-US" sz="1800" dirty="0"/>
              <a:t>Government responses to today’s questions should be considered ADVISORY.</a:t>
            </a:r>
          </a:p>
          <a:p>
            <a:r>
              <a:rPr lang="en-US" sz="1800" dirty="0"/>
              <a:t>Information presented during this briefing is subject to change.</a:t>
            </a:r>
          </a:p>
          <a:p>
            <a:r>
              <a:rPr lang="en-US" sz="1800" dirty="0"/>
              <a:t>Live stream questions should be submitted to </a:t>
            </a:r>
            <a:r>
              <a:rPr lang="en-US" sz="1800" dirty="0">
                <a:hlinkClick r:id="rId3"/>
              </a:rPr>
              <a:t>CLaaMS.TAC@va.gov</a:t>
            </a:r>
            <a:r>
              <a:rPr lang="en-US" sz="1800" dirty="0"/>
              <a:t>.</a:t>
            </a:r>
          </a:p>
          <a:p>
            <a:r>
              <a:rPr lang="en-US" sz="1800" dirty="0"/>
              <a:t>This session is being recorded and video/slides will be posted after the event to </a:t>
            </a:r>
            <a:r>
              <a:rPr lang="en-US" sz="1800" dirty="0">
                <a:hlinkClick r:id="rId4"/>
              </a:rPr>
              <a:t>https://www.voa.va.gov/.</a:t>
            </a:r>
            <a:endParaRPr lang="en-US" sz="1800" dirty="0"/>
          </a:p>
          <a:p>
            <a:r>
              <a:rPr lang="en-US" sz="1800" dirty="0"/>
              <a:t>When departing, please return name tags to the identified boxes located outside the doors.</a:t>
            </a:r>
          </a:p>
        </p:txBody>
      </p:sp>
      <p:sp>
        <p:nvSpPr>
          <p:cNvPr id="4" name="Slide Number Placeholder 3">
            <a:extLst>
              <a:ext uri="{FF2B5EF4-FFF2-40B4-BE49-F238E27FC236}">
                <a16:creationId xmlns:a16="http://schemas.microsoft.com/office/drawing/2014/main" id="{392A7C22-7BC6-5D46-B01A-4B821DA46E19}"/>
              </a:ext>
            </a:extLst>
          </p:cNvPr>
          <p:cNvSpPr>
            <a:spLocks noGrp="1"/>
          </p:cNvSpPr>
          <p:nvPr>
            <p:ph type="sldNum" sz="quarter" idx="12"/>
          </p:nvPr>
        </p:nvSpPr>
        <p:spPr/>
        <p:txBody>
          <a:bodyPr/>
          <a:lstStyle/>
          <a:p>
            <a:fld id="{E573346A-FCA4-684E-8D18-26E8324063ED}" type="slidenum">
              <a:rPr lang="en-US" smtClean="0"/>
              <a:t>2</a:t>
            </a:fld>
            <a:endParaRPr lang="en-US" dirty="0"/>
          </a:p>
        </p:txBody>
      </p:sp>
      <p:sp>
        <p:nvSpPr>
          <p:cNvPr id="5" name="Footer Placeholder 4">
            <a:extLst>
              <a:ext uri="{FF2B5EF4-FFF2-40B4-BE49-F238E27FC236}">
                <a16:creationId xmlns:a16="http://schemas.microsoft.com/office/drawing/2014/main" id="{A4B5B095-4150-E649-8091-BCF437ECF55C}"/>
              </a:ext>
            </a:extLst>
          </p:cNvPr>
          <p:cNvSpPr>
            <a:spLocks noGrp="1"/>
          </p:cNvSpPr>
          <p:nvPr>
            <p:ph type="ftr" sz="quarter" idx="3"/>
          </p:nvPr>
        </p:nvSpPr>
        <p:spPr/>
        <p:txBody>
          <a:bodyPr/>
          <a:lstStyle/>
          <a:p>
            <a:pPr algn="l"/>
            <a:r>
              <a:rPr lang="en-US" dirty="0"/>
              <a:t>		Office of Information and Technology</a:t>
            </a:r>
          </a:p>
        </p:txBody>
      </p:sp>
    </p:spTree>
    <p:extLst>
      <p:ext uri="{BB962C8B-B14F-4D97-AF65-F5344CB8AC3E}">
        <p14:creationId xmlns:p14="http://schemas.microsoft.com/office/powerpoint/2010/main" val="1992481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Contractor-Laptops-as-a-Managed Service (CLaaMS)</a:t>
            </a:r>
          </a:p>
        </p:txBody>
      </p:sp>
      <p:sp>
        <p:nvSpPr>
          <p:cNvPr id="10" name="Content Placeholder 5">
            <a:extLst>
              <a:ext uri="{FF2B5EF4-FFF2-40B4-BE49-F238E27FC236}">
                <a16:creationId xmlns:a16="http://schemas.microsoft.com/office/drawing/2014/main" id="{931C84AF-363D-467E-B212-DBE2D0794830}"/>
              </a:ext>
            </a:extLst>
          </p:cNvPr>
          <p:cNvSpPr>
            <a:spLocks noGrp="1"/>
          </p:cNvSpPr>
          <p:nvPr>
            <p:ph sz="quarter" idx="13"/>
          </p:nvPr>
        </p:nvSpPr>
        <p:spPr>
          <a:xfrm>
            <a:off x="630936" y="1305654"/>
            <a:ext cx="4460048" cy="5087760"/>
          </a:xfrm>
        </p:spPr>
        <p:txBody>
          <a:bodyPr/>
          <a:lstStyle/>
          <a:p>
            <a:pPr>
              <a:lnSpc>
                <a:spcPct val="100000"/>
              </a:lnSpc>
              <a:spcBef>
                <a:spcPts val="0"/>
              </a:spcBef>
            </a:pPr>
            <a:r>
              <a:rPr lang="en-US" sz="1900" dirty="0">
                <a:latin typeface="Arial" pitchFamily="34" charset="0"/>
                <a:cs typeface="Arial" pitchFamily="34" charset="0"/>
              </a:rPr>
              <a:t>Would deliver laptops to contractors that support VA and OIT</a:t>
            </a:r>
          </a:p>
          <a:p>
            <a:pPr lvl="1">
              <a:lnSpc>
                <a:spcPct val="100000"/>
              </a:lnSpc>
              <a:spcBef>
                <a:spcPts val="0"/>
              </a:spcBef>
            </a:pPr>
            <a:r>
              <a:rPr lang="en-US" sz="1900" dirty="0">
                <a:latin typeface="Arial" pitchFamily="34" charset="0"/>
                <a:cs typeface="Arial" pitchFamily="34" charset="0"/>
              </a:rPr>
              <a:t>Operate on a Service Level Agreement basis</a:t>
            </a:r>
          </a:p>
          <a:p>
            <a:pPr lvl="1">
              <a:lnSpc>
                <a:spcPct val="100000"/>
              </a:lnSpc>
              <a:spcBef>
                <a:spcPts val="0"/>
              </a:spcBef>
            </a:pPr>
            <a:r>
              <a:rPr lang="en-US" sz="1900" dirty="0">
                <a:latin typeface="Arial" pitchFamily="34" charset="0"/>
                <a:cs typeface="Arial" pitchFamily="34" charset="0"/>
              </a:rPr>
              <a:t>Manage entire contractor laptop lifecycle</a:t>
            </a:r>
          </a:p>
          <a:p>
            <a:pPr lvl="1">
              <a:lnSpc>
                <a:spcPct val="100000"/>
              </a:lnSpc>
              <a:spcBef>
                <a:spcPts val="0"/>
              </a:spcBef>
            </a:pPr>
            <a:r>
              <a:rPr lang="en-US" sz="1900" dirty="0">
                <a:latin typeface="Arial" pitchFamily="34" charset="0"/>
                <a:cs typeface="Arial" pitchFamily="34" charset="0"/>
              </a:rPr>
              <a:t>In full accordance with VA’s information security standards</a:t>
            </a:r>
          </a:p>
          <a:p>
            <a:pPr>
              <a:lnSpc>
                <a:spcPct val="100000"/>
              </a:lnSpc>
              <a:spcBef>
                <a:spcPts val="0"/>
              </a:spcBef>
            </a:pPr>
            <a:r>
              <a:rPr lang="en-US" sz="1900" dirty="0">
                <a:latin typeface="Arial" pitchFamily="34" charset="0"/>
                <a:cs typeface="Arial" pitchFamily="34" charset="0"/>
              </a:rPr>
              <a:t>Would significantly shorten time of deployment to contractors</a:t>
            </a:r>
          </a:p>
          <a:p>
            <a:pPr lvl="1">
              <a:lnSpc>
                <a:spcPct val="100000"/>
              </a:lnSpc>
              <a:spcBef>
                <a:spcPts val="0"/>
              </a:spcBef>
            </a:pPr>
            <a:r>
              <a:rPr lang="en-US" sz="1900" dirty="0">
                <a:latin typeface="Arial" pitchFamily="34" charset="0"/>
                <a:cs typeface="Arial" pitchFamily="34" charset="0"/>
              </a:rPr>
              <a:t>Minimize contract productivity losses associated with laptop provisioning</a:t>
            </a:r>
          </a:p>
        </p:txBody>
      </p:sp>
      <p:pic>
        <p:nvPicPr>
          <p:cNvPr id="8" name="Content Placeholder 6" descr="Graphic of a laptop with a lock on it's screen">
            <a:extLst>
              <a:ext uri="{FF2B5EF4-FFF2-40B4-BE49-F238E27FC236}">
                <a16:creationId xmlns:a16="http://schemas.microsoft.com/office/drawing/2014/main" id="{7C6FE1CF-4212-4B1F-A3BE-126C9749356B}"/>
              </a:ext>
            </a:extLst>
          </p:cNvPr>
          <p:cNvPicPr>
            <a:picLocks noChangeAspect="1"/>
          </p:cNvPicPr>
          <p:nvPr/>
        </p:nvPicPr>
        <p:blipFill>
          <a:blip r:embed="rId3"/>
          <a:stretch>
            <a:fillRect/>
          </a:stretch>
        </p:blipFill>
        <p:spPr>
          <a:xfrm>
            <a:off x="5180467" y="1823291"/>
            <a:ext cx="3209277" cy="3211417"/>
          </a:xfrm>
          <a:prstGeom prst="rect">
            <a:avLst/>
          </a:prstGeom>
        </p:spPr>
      </p:pic>
      <p:sp>
        <p:nvSpPr>
          <p:cNvPr id="7" name="Slide Number Placeholder 6"/>
          <p:cNvSpPr>
            <a:spLocks noGrp="1"/>
          </p:cNvSpPr>
          <p:nvPr>
            <p:ph type="sldNum" sz="quarter" idx="10"/>
          </p:nvPr>
        </p:nvSpPr>
        <p:spPr/>
        <p:txBody>
          <a:bodyPr/>
          <a:lstStyle/>
          <a:p>
            <a:fld id="{E573346A-FCA4-684E-8D18-26E8324063ED}" type="slidenum">
              <a:rPr lang="en-US" smtClean="0"/>
              <a:t>20</a:t>
            </a:fld>
            <a:endParaRPr lang="en-US" dirty="0"/>
          </a:p>
        </p:txBody>
      </p:sp>
      <p:sp>
        <p:nvSpPr>
          <p:cNvPr id="9" name="Footer Placeholder 5">
            <a:extLst>
              <a:ext uri="{FF2B5EF4-FFF2-40B4-BE49-F238E27FC236}">
                <a16:creationId xmlns:a16="http://schemas.microsoft.com/office/drawing/2014/main" id="{A6D7AC52-9B61-45A5-ADB0-C35A08B56ECC}"/>
              </a:ext>
            </a:extLst>
          </p:cNvPr>
          <p:cNvSpPr>
            <a:spLocks noGrp="1"/>
          </p:cNvSpPr>
          <p:nvPr>
            <p:ph type="ftr" sz="quarter" idx="3"/>
          </p:nvPr>
        </p:nvSpPr>
        <p:spPr>
          <a:xfrm>
            <a:off x="1588891" y="6028288"/>
            <a:ext cx="5648787" cy="365125"/>
          </a:xfrm>
        </p:spPr>
        <p:txBody>
          <a:bodyPr/>
          <a:lstStyle/>
          <a:p>
            <a:pPr algn="l"/>
            <a:r>
              <a:rPr lang="en-US" dirty="0"/>
              <a:t>		Office of Information and Technology</a:t>
            </a:r>
          </a:p>
        </p:txBody>
      </p:sp>
    </p:spTree>
    <p:extLst>
      <p:ext uri="{BB962C8B-B14F-4D97-AF65-F5344CB8AC3E}">
        <p14:creationId xmlns:p14="http://schemas.microsoft.com/office/powerpoint/2010/main" val="3173582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Thoughts</a:t>
            </a:r>
          </a:p>
        </p:txBody>
      </p:sp>
      <p:pic>
        <p:nvPicPr>
          <p:cNvPr id="12" name="Content Placeholder 6" descr="Graphic of three Veterans surrounded by medical and technology icons">
            <a:extLst>
              <a:ext uri="{FF2B5EF4-FFF2-40B4-BE49-F238E27FC236}">
                <a16:creationId xmlns:a16="http://schemas.microsoft.com/office/drawing/2014/main" id="{EBAAC955-90BE-4422-A9C6-CE299FE5D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533" y="1878896"/>
            <a:ext cx="3460488" cy="3211417"/>
          </a:xfrm>
          <a:prstGeom prst="rect">
            <a:avLst/>
          </a:prstGeom>
        </p:spPr>
      </p:pic>
      <p:sp>
        <p:nvSpPr>
          <p:cNvPr id="11" name="Content Placeholder 5">
            <a:extLst>
              <a:ext uri="{FF2B5EF4-FFF2-40B4-BE49-F238E27FC236}">
                <a16:creationId xmlns:a16="http://schemas.microsoft.com/office/drawing/2014/main" id="{6A5079CF-C2B7-4E98-B398-C11FB18280E5}"/>
              </a:ext>
            </a:extLst>
          </p:cNvPr>
          <p:cNvSpPr>
            <a:spLocks noGrp="1"/>
          </p:cNvSpPr>
          <p:nvPr>
            <p:ph sz="quarter" idx="13"/>
          </p:nvPr>
        </p:nvSpPr>
        <p:spPr>
          <a:xfrm>
            <a:off x="4227926" y="1126520"/>
            <a:ext cx="4460048" cy="5087760"/>
          </a:xfrm>
        </p:spPr>
        <p:txBody>
          <a:bodyPr/>
          <a:lstStyle/>
          <a:p>
            <a:pPr>
              <a:lnSpc>
                <a:spcPct val="100000"/>
              </a:lnSpc>
              <a:spcBef>
                <a:spcPts val="0"/>
              </a:spcBef>
            </a:pPr>
            <a:r>
              <a:rPr lang="en-US" sz="1800" dirty="0">
                <a:latin typeface="Arial" pitchFamily="34" charset="0"/>
                <a:cs typeface="Arial" pitchFamily="34" charset="0"/>
              </a:rPr>
              <a:t>Both DevOps and CLaaMS represent VA’s progress toward modernization</a:t>
            </a:r>
          </a:p>
          <a:p>
            <a:pPr lvl="1">
              <a:lnSpc>
                <a:spcPct val="100000"/>
              </a:lnSpc>
              <a:spcBef>
                <a:spcPts val="0"/>
              </a:spcBef>
            </a:pPr>
            <a:r>
              <a:rPr lang="en-US" sz="1800" dirty="0">
                <a:latin typeface="Arial" pitchFamily="34" charset="0"/>
                <a:cs typeface="Arial" pitchFamily="34" charset="0"/>
              </a:rPr>
              <a:t>Providing outstanding customer service</a:t>
            </a:r>
          </a:p>
          <a:p>
            <a:pPr lvl="1">
              <a:lnSpc>
                <a:spcPct val="100000"/>
              </a:lnSpc>
              <a:spcBef>
                <a:spcPts val="0"/>
              </a:spcBef>
            </a:pPr>
            <a:r>
              <a:rPr lang="en-US" sz="1800" dirty="0">
                <a:latin typeface="Arial" pitchFamily="34" charset="0"/>
                <a:cs typeface="Arial" pitchFamily="34" charset="0"/>
              </a:rPr>
              <a:t>Enhancing productivity </a:t>
            </a:r>
          </a:p>
          <a:p>
            <a:pPr lvl="1">
              <a:lnSpc>
                <a:spcPct val="100000"/>
              </a:lnSpc>
              <a:spcBef>
                <a:spcPts val="0"/>
              </a:spcBef>
            </a:pPr>
            <a:r>
              <a:rPr lang="en-US" sz="1800" dirty="0">
                <a:latin typeface="Arial" pitchFamily="34" charset="0"/>
                <a:cs typeface="Arial" pitchFamily="34" charset="0"/>
              </a:rPr>
              <a:t>Ensuring consistent business transformation</a:t>
            </a:r>
          </a:p>
          <a:p>
            <a:pPr>
              <a:lnSpc>
                <a:spcPct val="100000"/>
              </a:lnSpc>
              <a:spcBef>
                <a:spcPts val="0"/>
              </a:spcBef>
            </a:pPr>
            <a:r>
              <a:rPr lang="en-US" sz="1800" dirty="0">
                <a:latin typeface="Arial" pitchFamily="34" charset="0"/>
                <a:cs typeface="Arial" pitchFamily="34" charset="0"/>
              </a:rPr>
              <a:t>We are constantly seeking ways to ensure better outcomes through</a:t>
            </a:r>
          </a:p>
          <a:p>
            <a:pPr lvl="1">
              <a:lnSpc>
                <a:spcPct val="100000"/>
              </a:lnSpc>
              <a:spcBef>
                <a:spcPts val="0"/>
              </a:spcBef>
            </a:pPr>
            <a:r>
              <a:rPr lang="en-US" sz="1800" dirty="0">
                <a:latin typeface="Arial" pitchFamily="34" charset="0"/>
                <a:cs typeface="Arial" pitchFamily="34" charset="0"/>
              </a:rPr>
              <a:t>Self-service options</a:t>
            </a:r>
          </a:p>
          <a:p>
            <a:pPr lvl="1">
              <a:lnSpc>
                <a:spcPct val="100000"/>
              </a:lnSpc>
              <a:spcBef>
                <a:spcPts val="0"/>
              </a:spcBef>
            </a:pPr>
            <a:r>
              <a:rPr lang="en-US" sz="1800" dirty="0">
                <a:latin typeface="Arial" pitchFamily="34" charset="0"/>
                <a:cs typeface="Arial" pitchFamily="34" charset="0"/>
              </a:rPr>
              <a:t>Enhancement of digital interfaces</a:t>
            </a:r>
          </a:p>
          <a:p>
            <a:pPr lvl="1">
              <a:lnSpc>
                <a:spcPct val="100000"/>
              </a:lnSpc>
              <a:spcBef>
                <a:spcPts val="0"/>
              </a:spcBef>
            </a:pPr>
            <a:r>
              <a:rPr lang="en-US" sz="1800" dirty="0">
                <a:latin typeface="Arial" pitchFamily="34" charset="0"/>
                <a:cs typeface="Arial" pitchFamily="34" charset="0"/>
              </a:rPr>
              <a:t>Modern IT architecture</a:t>
            </a:r>
          </a:p>
          <a:p>
            <a:pPr>
              <a:lnSpc>
                <a:spcPct val="100000"/>
              </a:lnSpc>
              <a:spcBef>
                <a:spcPts val="0"/>
              </a:spcBef>
            </a:pPr>
            <a:r>
              <a:rPr lang="en-US" sz="1800" dirty="0">
                <a:latin typeface="Arial" pitchFamily="34" charset="0"/>
                <a:cs typeface="Arial" pitchFamily="34" charset="0"/>
              </a:rPr>
              <a:t>Our number one priority is in providing first-rate services to our Nation’s Veterans</a:t>
            </a:r>
          </a:p>
        </p:txBody>
      </p:sp>
      <p:sp>
        <p:nvSpPr>
          <p:cNvPr id="7" name="Slide Number Placeholder 6"/>
          <p:cNvSpPr>
            <a:spLocks noGrp="1"/>
          </p:cNvSpPr>
          <p:nvPr>
            <p:ph type="sldNum" sz="quarter" idx="10"/>
          </p:nvPr>
        </p:nvSpPr>
        <p:spPr/>
        <p:txBody>
          <a:bodyPr/>
          <a:lstStyle/>
          <a:p>
            <a:fld id="{E573346A-FCA4-684E-8D18-26E8324063ED}" type="slidenum">
              <a:rPr lang="en-US" smtClean="0"/>
              <a:t>21</a:t>
            </a:fld>
            <a:endParaRPr lang="en-US" dirty="0"/>
          </a:p>
        </p:txBody>
      </p:sp>
      <p:sp>
        <p:nvSpPr>
          <p:cNvPr id="9" name="Footer Placeholder 5">
            <a:extLst>
              <a:ext uri="{FF2B5EF4-FFF2-40B4-BE49-F238E27FC236}">
                <a16:creationId xmlns:a16="http://schemas.microsoft.com/office/drawing/2014/main" id="{A6D7AC52-9B61-45A5-ADB0-C35A08B56ECC}"/>
              </a:ext>
            </a:extLst>
          </p:cNvPr>
          <p:cNvSpPr>
            <a:spLocks noGrp="1"/>
          </p:cNvSpPr>
          <p:nvPr>
            <p:ph type="ftr" sz="quarter" idx="3"/>
          </p:nvPr>
        </p:nvSpPr>
        <p:spPr>
          <a:xfrm>
            <a:off x="1837863" y="6016725"/>
            <a:ext cx="5648787" cy="365125"/>
          </a:xfrm>
        </p:spPr>
        <p:txBody>
          <a:bodyPr/>
          <a:lstStyle/>
          <a:p>
            <a:pPr algn="l"/>
            <a:r>
              <a:rPr lang="en-US" dirty="0"/>
              <a:t>		Office of Information and Technology</a:t>
            </a:r>
          </a:p>
        </p:txBody>
      </p:sp>
    </p:spTree>
    <p:extLst>
      <p:ext uri="{BB962C8B-B14F-4D97-AF65-F5344CB8AC3E}">
        <p14:creationId xmlns:p14="http://schemas.microsoft.com/office/powerpoint/2010/main" val="3299396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1BACE-0B93-5845-810C-7E677EB2E678}"/>
              </a:ext>
            </a:extLst>
          </p:cNvPr>
          <p:cNvSpPr>
            <a:spLocks noGrp="1"/>
          </p:cNvSpPr>
          <p:nvPr>
            <p:ph type="title"/>
          </p:nvPr>
        </p:nvSpPr>
        <p:spPr>
          <a:xfrm>
            <a:off x="3291308" y="2199217"/>
            <a:ext cx="5168070" cy="533237"/>
          </a:xfrm>
        </p:spPr>
        <p:txBody>
          <a:bodyPr/>
          <a:lstStyle/>
          <a:p>
            <a:r>
              <a:rPr lang="en-US" dirty="0"/>
              <a:t>Laptop issuance process</a:t>
            </a:r>
          </a:p>
        </p:txBody>
      </p:sp>
      <p:sp>
        <p:nvSpPr>
          <p:cNvPr id="3" name="Text Placeholder 2">
            <a:extLst>
              <a:ext uri="{FF2B5EF4-FFF2-40B4-BE49-F238E27FC236}">
                <a16:creationId xmlns:a16="http://schemas.microsoft.com/office/drawing/2014/main" id="{F3A23551-F6E1-EE44-A779-E05C1B6A158D}"/>
              </a:ext>
            </a:extLst>
          </p:cNvPr>
          <p:cNvSpPr>
            <a:spLocks noGrp="1"/>
          </p:cNvSpPr>
          <p:nvPr>
            <p:ph type="body" sz="quarter" idx="10"/>
          </p:nvPr>
        </p:nvSpPr>
        <p:spPr>
          <a:xfrm>
            <a:off x="3291840" y="2871026"/>
            <a:ext cx="4354513" cy="365760"/>
          </a:xfrm>
        </p:spPr>
        <p:txBody>
          <a:bodyPr/>
          <a:lstStyle/>
          <a:p>
            <a:r>
              <a:rPr lang="en-US" dirty="0"/>
              <a:t>Mr. Randy Padal</a:t>
            </a:r>
          </a:p>
        </p:txBody>
      </p:sp>
      <p:sp>
        <p:nvSpPr>
          <p:cNvPr id="4" name="Text Placeholder 3">
            <a:extLst>
              <a:ext uri="{FF2B5EF4-FFF2-40B4-BE49-F238E27FC236}">
                <a16:creationId xmlns:a16="http://schemas.microsoft.com/office/drawing/2014/main" id="{582F62A7-DC89-D04B-BFD3-C381A60C23CA}"/>
              </a:ext>
            </a:extLst>
          </p:cNvPr>
          <p:cNvSpPr>
            <a:spLocks noGrp="1"/>
          </p:cNvSpPr>
          <p:nvPr>
            <p:ph type="body" sz="quarter" idx="11"/>
          </p:nvPr>
        </p:nvSpPr>
        <p:spPr>
          <a:xfrm>
            <a:off x="3291840" y="3346702"/>
            <a:ext cx="5167538" cy="758389"/>
          </a:xfrm>
        </p:spPr>
        <p:txBody>
          <a:bodyPr/>
          <a:lstStyle/>
          <a:p>
            <a:r>
              <a:rPr lang="en-US" dirty="0"/>
              <a:t>Director, Hardware Category Management Acquisition and Category Management Office of Strategic Sourcing</a:t>
            </a:r>
          </a:p>
        </p:txBody>
      </p:sp>
      <p:sp>
        <p:nvSpPr>
          <p:cNvPr id="6" name="Text Placeholder 5">
            <a:extLst>
              <a:ext uri="{FF2B5EF4-FFF2-40B4-BE49-F238E27FC236}">
                <a16:creationId xmlns:a16="http://schemas.microsoft.com/office/drawing/2014/main" id="{8584AB12-D1BF-A94B-B3CB-61D4736A47CF}"/>
              </a:ext>
            </a:extLst>
          </p:cNvPr>
          <p:cNvSpPr>
            <a:spLocks noGrp="1"/>
          </p:cNvSpPr>
          <p:nvPr>
            <p:ph type="body" sz="quarter" idx="13"/>
          </p:nvPr>
        </p:nvSpPr>
        <p:spPr/>
        <p:txBody>
          <a:bodyPr/>
          <a:lstStyle/>
          <a:p>
            <a:r>
              <a:rPr lang="en-US" dirty="0"/>
              <a:t>VA Technology Acquisition Center</a:t>
            </a:r>
          </a:p>
        </p:txBody>
      </p:sp>
      <p:sp>
        <p:nvSpPr>
          <p:cNvPr id="7" name="Text Placeholder 6">
            <a:extLst>
              <a:ext uri="{FF2B5EF4-FFF2-40B4-BE49-F238E27FC236}">
                <a16:creationId xmlns:a16="http://schemas.microsoft.com/office/drawing/2014/main" id="{D381D8D1-0B3A-BF4D-8A9E-2B416C8BA004}"/>
              </a:ext>
            </a:extLst>
          </p:cNvPr>
          <p:cNvSpPr>
            <a:spLocks noGrp="1"/>
          </p:cNvSpPr>
          <p:nvPr>
            <p:ph type="body" sz="quarter" idx="14"/>
          </p:nvPr>
        </p:nvSpPr>
        <p:spPr>
          <a:xfrm>
            <a:off x="3292475" y="4572313"/>
            <a:ext cx="2989263" cy="265176"/>
          </a:xfrm>
        </p:spPr>
        <p:txBody>
          <a:bodyPr/>
          <a:lstStyle/>
          <a:p>
            <a:r>
              <a:rPr lang="en-US" dirty="0"/>
              <a:t>March 28, 2019</a:t>
            </a:r>
          </a:p>
        </p:txBody>
      </p:sp>
    </p:spTree>
    <p:extLst>
      <p:ext uri="{BB962C8B-B14F-4D97-AF65-F5344CB8AC3E}">
        <p14:creationId xmlns:p14="http://schemas.microsoft.com/office/powerpoint/2010/main" val="3297354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6585F-397E-6340-9DB5-395D7E4AA441}"/>
              </a:ext>
            </a:extLst>
          </p:cNvPr>
          <p:cNvSpPr>
            <a:spLocks noGrp="1"/>
          </p:cNvSpPr>
          <p:nvPr>
            <p:ph type="title"/>
          </p:nvPr>
        </p:nvSpPr>
        <p:spPr>
          <a:xfrm>
            <a:off x="628650" y="86136"/>
            <a:ext cx="7886700" cy="685800"/>
          </a:xfrm>
        </p:spPr>
        <p:txBody>
          <a:bodyPr/>
          <a:lstStyle/>
          <a:p>
            <a:r>
              <a:rPr lang="en-US" dirty="0"/>
              <a:t>Onboarding Process Flow</a:t>
            </a:r>
          </a:p>
        </p:txBody>
      </p:sp>
      <p:sp>
        <p:nvSpPr>
          <p:cNvPr id="3" name="Text Placeholder 2">
            <a:extLst>
              <a:ext uri="{FF2B5EF4-FFF2-40B4-BE49-F238E27FC236}">
                <a16:creationId xmlns:a16="http://schemas.microsoft.com/office/drawing/2014/main" id="{1EF63D4F-006A-994D-856E-D7360696682C}"/>
              </a:ext>
            </a:extLst>
          </p:cNvPr>
          <p:cNvSpPr>
            <a:spLocks noGrp="1"/>
          </p:cNvSpPr>
          <p:nvPr>
            <p:ph type="body" sz="quarter" idx="14"/>
          </p:nvPr>
        </p:nvSpPr>
        <p:spPr>
          <a:xfrm>
            <a:off x="-4170360" y="-628650"/>
            <a:ext cx="4048440" cy="7486649"/>
          </a:xfrm>
        </p:spPr>
        <p:txBody>
          <a:bodyPr/>
          <a:lstStyle/>
          <a:p>
            <a:r>
              <a:rPr lang="en-US" sz="1000" dirty="0"/>
              <a:t>OIT Device Provisioning. Overall Goal: 5 days for device provisioning. </a:t>
            </a:r>
          </a:p>
          <a:p>
            <a:pPr lvl="1">
              <a:buFont typeface="+mj-lt"/>
              <a:buAutoNum type="arabicPeriod"/>
            </a:pPr>
            <a:r>
              <a:rPr lang="en-US" sz="1000" dirty="0"/>
              <a:t>New User Device Request via SNOW (OIT Control)</a:t>
            </a:r>
          </a:p>
          <a:p>
            <a:pPr lvl="1">
              <a:buFont typeface="+mj-lt"/>
              <a:buAutoNum type="arabicPeriod"/>
            </a:pPr>
            <a:r>
              <a:rPr lang="en-US" sz="1000" dirty="0"/>
              <a:t>COR/Supervisor Approves (OIT Control)</a:t>
            </a:r>
          </a:p>
          <a:p>
            <a:pPr lvl="1">
              <a:buFont typeface="+mj-lt"/>
              <a:buAutoNum type="arabicPeriod"/>
            </a:pPr>
            <a:r>
              <a:rPr lang="en-US" sz="1000" dirty="0"/>
              <a:t>Area Manager Approves/Decides How to Fulfill Local OR Central Stock (OIT Control)</a:t>
            </a:r>
          </a:p>
          <a:p>
            <a:pPr lvl="2"/>
            <a:r>
              <a:rPr lang="en-US" sz="1000" dirty="0"/>
              <a:t>If Local Stock, proceed to step 4.</a:t>
            </a:r>
          </a:p>
          <a:p>
            <a:pPr lvl="2"/>
            <a:r>
              <a:rPr lang="en-US" sz="1000" dirty="0"/>
              <a:t>If Central Stock:</a:t>
            </a:r>
          </a:p>
          <a:p>
            <a:pPr lvl="3"/>
            <a:r>
              <a:rPr lang="en-US" sz="1000" dirty="0"/>
              <a:t>Device Ships from Central Stock (OIT Control)</a:t>
            </a:r>
          </a:p>
          <a:p>
            <a:pPr lvl="3"/>
            <a:r>
              <a:rPr lang="en-US" sz="1000" dirty="0"/>
              <a:t>Device Processed by Local Site Logistics (Outside OIT Control)</a:t>
            </a:r>
          </a:p>
          <a:p>
            <a:pPr lvl="3"/>
            <a:r>
              <a:rPr lang="en-US" sz="1000" dirty="0"/>
              <a:t>THEN proceed to step 4</a:t>
            </a:r>
          </a:p>
          <a:p>
            <a:pPr lvl="1">
              <a:buFont typeface="+mj-lt"/>
              <a:buAutoNum type="arabicPeriod"/>
            </a:pPr>
            <a:r>
              <a:rPr lang="en-US" sz="1000" dirty="0"/>
              <a:t>OSD Imaging of Device (OIT Control)</a:t>
            </a:r>
          </a:p>
          <a:p>
            <a:pPr lvl="1">
              <a:buFont typeface="+mj-lt"/>
              <a:buAutoNum type="arabicPeriod"/>
            </a:pPr>
            <a:r>
              <a:rPr lang="en-US" sz="1000" dirty="0"/>
              <a:t>Device Encrypted (OIT Control)</a:t>
            </a:r>
          </a:p>
          <a:p>
            <a:r>
              <a:rPr lang="en-US" sz="1000" dirty="0"/>
              <a:t>OIT &amp; OSP User Provisioning. Overall Goal: 14 days for user provisioning</a:t>
            </a:r>
          </a:p>
          <a:p>
            <a:pPr lvl="1">
              <a:buFont typeface="+mj-lt"/>
              <a:buAutoNum type="arabicPeriod"/>
            </a:pPr>
            <a:r>
              <a:rPr lang="en-US" sz="1000" dirty="0"/>
              <a:t>e-QIP completed (Outside OIT Control)</a:t>
            </a:r>
          </a:p>
          <a:p>
            <a:pPr lvl="2"/>
            <a:r>
              <a:rPr lang="en-US" sz="1000" dirty="0"/>
              <a:t>Splits off into two paths that both lead to Step 2</a:t>
            </a:r>
          </a:p>
          <a:p>
            <a:pPr lvl="2"/>
            <a:r>
              <a:rPr lang="en-US" sz="1000" dirty="0"/>
              <a:t>Path 1</a:t>
            </a:r>
          </a:p>
          <a:p>
            <a:pPr lvl="3"/>
            <a:r>
              <a:rPr lang="en-US" sz="1000" dirty="0"/>
              <a:t>Investigation initiated (Outside OIT Control)</a:t>
            </a:r>
          </a:p>
          <a:p>
            <a:pPr lvl="3"/>
            <a:r>
              <a:rPr lang="en-US" sz="1000" dirty="0"/>
              <a:t>NACI check (Outside OIT Control)</a:t>
            </a:r>
          </a:p>
          <a:p>
            <a:pPr lvl="3"/>
            <a:r>
              <a:rPr lang="en-US" sz="1000" dirty="0"/>
              <a:t>Proceeds to Step 2 AND:</a:t>
            </a:r>
          </a:p>
          <a:p>
            <a:pPr lvl="4"/>
            <a:r>
              <a:rPr lang="en-US" sz="1000" dirty="0"/>
              <a:t>Full BI Continues (Outside OIT Control)</a:t>
            </a:r>
          </a:p>
          <a:p>
            <a:pPr lvl="2"/>
            <a:r>
              <a:rPr lang="en-US" sz="1000" dirty="0"/>
              <a:t>Path 2</a:t>
            </a:r>
          </a:p>
          <a:p>
            <a:pPr lvl="3"/>
            <a:r>
              <a:rPr lang="en-US" sz="1000" dirty="0"/>
              <a:t>Fingerprints (Outside OIT Control)</a:t>
            </a:r>
          </a:p>
          <a:p>
            <a:pPr lvl="3"/>
            <a:r>
              <a:rPr lang="en-US" sz="1000" dirty="0"/>
              <a:t>Proceeds to Step 2</a:t>
            </a:r>
          </a:p>
          <a:p>
            <a:pPr lvl="1">
              <a:buFont typeface="+mj-lt"/>
              <a:buAutoNum type="arabicPeriod"/>
            </a:pPr>
            <a:r>
              <a:rPr lang="en-US" sz="1000" dirty="0"/>
              <a:t>Positive Initial Adjudication (Outside OIT Control)</a:t>
            </a:r>
          </a:p>
          <a:p>
            <a:pPr lvl="1">
              <a:buFont typeface="+mj-lt"/>
              <a:buAutoNum type="arabicPeriod"/>
            </a:pPr>
            <a:r>
              <a:rPr lang="en-US" sz="1000" dirty="0"/>
              <a:t>AD Account Created &amp; VPN Request Initiated (OIT Control)</a:t>
            </a:r>
          </a:p>
          <a:p>
            <a:pPr lvl="1">
              <a:buFont typeface="+mj-lt"/>
              <a:buAutoNum type="arabicPeriod"/>
            </a:pPr>
            <a:r>
              <a:rPr lang="en-US" sz="1000" dirty="0"/>
              <a:t>PIV Card Issued (Outside OIT Control)</a:t>
            </a:r>
          </a:p>
          <a:p>
            <a:r>
              <a:rPr lang="en-US" sz="1000" dirty="0"/>
              <a:t>Both OIT Device Provisioning and OIT &amp; OSP User Provisioning reach the following final steps:</a:t>
            </a:r>
          </a:p>
          <a:p>
            <a:pPr lvl="1"/>
            <a:r>
              <a:rPr lang="en-US" sz="1000" dirty="0"/>
              <a:t>User comes to local site to receive device and first active directory logon. Contractor goes to closest site with IT staff for acceptance/first login. (OIT Control)</a:t>
            </a:r>
          </a:p>
          <a:p>
            <a:pPr lvl="1"/>
            <a:r>
              <a:rPr lang="en-US" sz="1000" dirty="0"/>
              <a:t>New User Online and Productive</a:t>
            </a:r>
          </a:p>
        </p:txBody>
      </p:sp>
      <p:pic>
        <p:nvPicPr>
          <p:cNvPr id="8" name="Content Placeholder 7" descr="Onboarding Process flow chart, description will follow:">
            <a:extLst>
              <a:ext uri="{FF2B5EF4-FFF2-40B4-BE49-F238E27FC236}">
                <a16:creationId xmlns:a16="http://schemas.microsoft.com/office/drawing/2014/main" id="{D8B27230-4654-2A45-9C0F-2F7DB028236B}"/>
              </a:ext>
            </a:extLst>
          </p:cNvPr>
          <p:cNvPicPr>
            <a:picLocks noGrp="1" noChangeAspect="1"/>
          </p:cNvPicPr>
          <p:nvPr>
            <p:ph sz="quarter" idx="12"/>
          </p:nvPr>
        </p:nvPicPr>
        <p:blipFill>
          <a:blip r:embed="rId2"/>
          <a:stretch>
            <a:fillRect/>
          </a:stretch>
        </p:blipFill>
        <p:spPr>
          <a:xfrm>
            <a:off x="238345" y="848142"/>
            <a:ext cx="8484549" cy="5226358"/>
          </a:xfrm>
        </p:spPr>
      </p:pic>
      <p:sp>
        <p:nvSpPr>
          <p:cNvPr id="5" name="Slide Number Placeholder 4">
            <a:extLst>
              <a:ext uri="{FF2B5EF4-FFF2-40B4-BE49-F238E27FC236}">
                <a16:creationId xmlns:a16="http://schemas.microsoft.com/office/drawing/2014/main" id="{22B19637-9082-A644-9328-DA4B94196F40}"/>
              </a:ext>
            </a:extLst>
          </p:cNvPr>
          <p:cNvSpPr>
            <a:spLocks noGrp="1"/>
          </p:cNvSpPr>
          <p:nvPr>
            <p:ph type="sldNum" sz="quarter" idx="10"/>
          </p:nvPr>
        </p:nvSpPr>
        <p:spPr/>
        <p:txBody>
          <a:bodyPr/>
          <a:lstStyle/>
          <a:p>
            <a:fld id="{E573346A-FCA4-684E-8D18-26E8324063ED}" type="slidenum">
              <a:rPr lang="en-US" smtClean="0"/>
              <a:t>23</a:t>
            </a:fld>
            <a:endParaRPr lang="en-US" dirty="0"/>
          </a:p>
        </p:txBody>
      </p:sp>
      <p:sp>
        <p:nvSpPr>
          <p:cNvPr id="6" name="Footer Placeholder 5">
            <a:extLst>
              <a:ext uri="{FF2B5EF4-FFF2-40B4-BE49-F238E27FC236}">
                <a16:creationId xmlns:a16="http://schemas.microsoft.com/office/drawing/2014/main" id="{103CECCB-3969-F24B-8B6F-1F329144907C}"/>
              </a:ext>
            </a:extLst>
          </p:cNvPr>
          <p:cNvSpPr>
            <a:spLocks noGrp="1"/>
          </p:cNvSpPr>
          <p:nvPr>
            <p:ph type="ftr" sz="quarter" idx="3"/>
          </p:nvPr>
        </p:nvSpPr>
        <p:spPr>
          <a:xfrm>
            <a:off x="1747606" y="6074500"/>
            <a:ext cx="5648787" cy="365125"/>
          </a:xfrm>
        </p:spPr>
        <p:txBody>
          <a:bodyPr/>
          <a:lstStyle/>
          <a:p>
            <a:pPr algn="l"/>
            <a:r>
              <a:rPr lang="en-US" dirty="0"/>
              <a:t>		Office of Information and Technology</a:t>
            </a:r>
          </a:p>
        </p:txBody>
      </p:sp>
    </p:spTree>
    <p:extLst>
      <p:ext uri="{BB962C8B-B14F-4D97-AF65-F5344CB8AC3E}">
        <p14:creationId xmlns:p14="http://schemas.microsoft.com/office/powerpoint/2010/main" val="2323520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EB8CD-23F5-9245-A5C7-EA2A5752A755}"/>
              </a:ext>
            </a:extLst>
          </p:cNvPr>
          <p:cNvSpPr>
            <a:spLocks noGrp="1"/>
          </p:cNvSpPr>
          <p:nvPr>
            <p:ph type="title"/>
          </p:nvPr>
        </p:nvSpPr>
        <p:spPr>
          <a:xfrm>
            <a:off x="628650" y="-82300"/>
            <a:ext cx="7886700" cy="685800"/>
          </a:xfrm>
        </p:spPr>
        <p:txBody>
          <a:bodyPr/>
          <a:lstStyle/>
          <a:p>
            <a:r>
              <a:rPr lang="en-US" dirty="0"/>
              <a:t>Detailed User/Device Provisioning Process</a:t>
            </a:r>
          </a:p>
        </p:txBody>
      </p:sp>
      <p:sp>
        <p:nvSpPr>
          <p:cNvPr id="3" name="Text Placeholder 2">
            <a:extLst>
              <a:ext uri="{FF2B5EF4-FFF2-40B4-BE49-F238E27FC236}">
                <a16:creationId xmlns:a16="http://schemas.microsoft.com/office/drawing/2014/main" id="{B6B9613A-B57A-494F-94D5-801E880E8A35}"/>
              </a:ext>
            </a:extLst>
          </p:cNvPr>
          <p:cNvSpPr>
            <a:spLocks noGrp="1"/>
          </p:cNvSpPr>
          <p:nvPr>
            <p:ph type="body" sz="quarter" idx="14"/>
          </p:nvPr>
        </p:nvSpPr>
        <p:spPr>
          <a:xfrm>
            <a:off x="-4329113" y="-1014412"/>
            <a:ext cx="4157663" cy="8515350"/>
          </a:xfrm>
        </p:spPr>
        <p:txBody>
          <a:bodyPr/>
          <a:lstStyle/>
          <a:p>
            <a:r>
              <a:rPr lang="en-US" sz="800" dirty="0"/>
              <a:t>Requestor</a:t>
            </a:r>
          </a:p>
          <a:p>
            <a:pPr lvl="1"/>
            <a:r>
              <a:rPr lang="en-US" sz="800" dirty="0"/>
              <a:t>Start (VA Ownership)</a:t>
            </a:r>
          </a:p>
          <a:p>
            <a:pPr lvl="1"/>
            <a:r>
              <a:rPr lang="en-US" sz="800" dirty="0"/>
              <a:t>Submit request to Supervisor or COR for GFE (VA Ownership)</a:t>
            </a:r>
          </a:p>
          <a:p>
            <a:r>
              <a:rPr lang="en-US" sz="800" dirty="0"/>
              <a:t>Supervisor or COR</a:t>
            </a:r>
          </a:p>
          <a:p>
            <a:pPr lvl="1"/>
            <a:r>
              <a:rPr lang="en-US" sz="800" dirty="0"/>
              <a:t>Receives Request to Approve GFE for Employee, WOC, Trainee or Contractor (VA Ownership)</a:t>
            </a:r>
          </a:p>
          <a:p>
            <a:pPr lvl="1"/>
            <a:r>
              <a:rPr lang="en-US" sz="800" dirty="0"/>
              <a:t>Approves and Forwards Request for GFE using GFE Provisioning Portal (VA Ownership)</a:t>
            </a:r>
          </a:p>
          <a:p>
            <a:r>
              <a:rPr lang="en-US" sz="800" dirty="0"/>
              <a:t>Area Manager</a:t>
            </a:r>
          </a:p>
          <a:p>
            <a:pPr lvl="1"/>
            <a:r>
              <a:rPr lang="en-US" sz="800" dirty="0"/>
              <a:t>Receives Request to Approve and issue GFE for Paid Employee, WOC, Trainee or Contractor (VA Ownership)</a:t>
            </a:r>
          </a:p>
          <a:p>
            <a:pPr lvl="1"/>
            <a:r>
              <a:rPr lang="en-US" sz="800" dirty="0"/>
              <a:t>GFE Available at Local Site? (VA Ownership)</a:t>
            </a:r>
          </a:p>
          <a:p>
            <a:pPr lvl="2"/>
            <a:r>
              <a:rPr lang="en-US" sz="800" dirty="0"/>
              <a:t>Yes:</a:t>
            </a:r>
          </a:p>
          <a:p>
            <a:pPr lvl="3"/>
            <a:r>
              <a:rPr lang="en-US" sz="800" dirty="0"/>
              <a:t>Pulls GFE from Local Inventory (VA Ownership)</a:t>
            </a:r>
          </a:p>
          <a:p>
            <a:pPr lvl="3"/>
            <a:r>
              <a:rPr lang="en-US" sz="800" dirty="0"/>
              <a:t>Images and deploys GFE (VA Ownership)</a:t>
            </a:r>
          </a:p>
          <a:p>
            <a:pPr lvl="3"/>
            <a:r>
              <a:rPr lang="en-US" sz="800" dirty="0"/>
              <a:t>Issues GFE to End User (VA Ownership)</a:t>
            </a:r>
          </a:p>
          <a:p>
            <a:pPr lvl="3"/>
            <a:r>
              <a:rPr lang="en-US" sz="800" dirty="0"/>
              <a:t>End (VA Ownership) </a:t>
            </a:r>
          </a:p>
          <a:p>
            <a:pPr lvl="4"/>
            <a:r>
              <a:rPr lang="en-US" sz="800" dirty="0"/>
              <a:t>Process ends here and does not proceed beyond Area Manager</a:t>
            </a:r>
          </a:p>
          <a:p>
            <a:pPr lvl="2"/>
            <a:r>
              <a:rPr lang="en-US" sz="800" dirty="0"/>
              <a:t>No:</a:t>
            </a:r>
          </a:p>
          <a:p>
            <a:pPr lvl="3"/>
            <a:r>
              <a:rPr lang="en-US" sz="800" dirty="0"/>
              <a:t>Approves and Forwards GFE Request for Paid Employee, WOC, or Contractor. Includes Accountable Officer, Warehouse. (VA Ownership)</a:t>
            </a:r>
          </a:p>
          <a:p>
            <a:r>
              <a:rPr lang="en-US" sz="800" dirty="0"/>
              <a:t>Inventory Warehouse</a:t>
            </a:r>
          </a:p>
          <a:p>
            <a:pPr lvl="1"/>
            <a:r>
              <a:rPr lang="en-US" sz="800" dirty="0"/>
              <a:t>Receives GFE request for paid employee, WOC or Contractor (Transfer to CLaaMS Contractor)</a:t>
            </a:r>
          </a:p>
          <a:p>
            <a:pPr lvl="1"/>
            <a:r>
              <a:rPr lang="en-US" sz="800" dirty="0"/>
              <a:t>Pulls GFE from Warehouse Inventory (Transfer to CLaaMS Contractor)</a:t>
            </a:r>
          </a:p>
          <a:p>
            <a:pPr lvl="1"/>
            <a:r>
              <a:rPr lang="en-US" sz="800" dirty="0"/>
              <a:t>Ships and Transfers GFE to Local Site (Transfer to CLaaMS Contractor)</a:t>
            </a:r>
          </a:p>
          <a:p>
            <a:pPr lvl="1"/>
            <a:r>
              <a:rPr lang="en-US" sz="800" dirty="0"/>
              <a:t>These tasks are currently completed by the Area Manager, but under a CLaaMS process they would transition to the contractors inventory warehouse:</a:t>
            </a:r>
          </a:p>
          <a:p>
            <a:pPr lvl="2"/>
            <a:r>
              <a:rPr lang="en-US" sz="800" dirty="0"/>
              <a:t>Non OIT Logistics Receives GFE at Local Site (Transfer to CLaaMS Contractor)</a:t>
            </a:r>
          </a:p>
          <a:p>
            <a:pPr lvl="2"/>
            <a:r>
              <a:rPr lang="en-US" sz="800" dirty="0"/>
              <a:t>Local OIT Staff Images and Deploys GFE (Transfer to CLaaMS Contractor)</a:t>
            </a:r>
          </a:p>
          <a:p>
            <a:pPr lvl="2"/>
            <a:r>
              <a:rPr lang="en-US" sz="800" dirty="0"/>
              <a:t>Issues GFE to End User (Transfer to CLaaMS Contractor)</a:t>
            </a:r>
          </a:p>
          <a:p>
            <a:pPr lvl="2"/>
            <a:r>
              <a:rPr lang="en-US" sz="800" dirty="0"/>
              <a:t>End (Transfer to CLaaMS Contractor)</a:t>
            </a:r>
          </a:p>
        </p:txBody>
      </p:sp>
      <p:pic>
        <p:nvPicPr>
          <p:cNvPr id="8" name="Content Placeholder 7" descr="Detailed User/Device Provisioning Process chart, description will follow:">
            <a:extLst>
              <a:ext uri="{FF2B5EF4-FFF2-40B4-BE49-F238E27FC236}">
                <a16:creationId xmlns:a16="http://schemas.microsoft.com/office/drawing/2014/main" id="{24521850-991B-FC46-B38C-496F0EF7ACFE}"/>
              </a:ext>
            </a:extLst>
          </p:cNvPr>
          <p:cNvPicPr>
            <a:picLocks noGrp="1" noChangeAspect="1"/>
          </p:cNvPicPr>
          <p:nvPr>
            <p:ph sz="quarter" idx="12"/>
          </p:nvPr>
        </p:nvPicPr>
        <p:blipFill>
          <a:blip r:embed="rId2"/>
          <a:stretch>
            <a:fillRect/>
          </a:stretch>
        </p:blipFill>
        <p:spPr>
          <a:xfrm>
            <a:off x="80321" y="557299"/>
            <a:ext cx="8967425" cy="5470990"/>
          </a:xfrm>
        </p:spPr>
      </p:pic>
      <p:sp>
        <p:nvSpPr>
          <p:cNvPr id="5" name="Slide Number Placeholder 4">
            <a:extLst>
              <a:ext uri="{FF2B5EF4-FFF2-40B4-BE49-F238E27FC236}">
                <a16:creationId xmlns:a16="http://schemas.microsoft.com/office/drawing/2014/main" id="{B2857E0D-267C-0E42-832C-F4CEDDAA8724}"/>
              </a:ext>
            </a:extLst>
          </p:cNvPr>
          <p:cNvSpPr>
            <a:spLocks noGrp="1"/>
          </p:cNvSpPr>
          <p:nvPr>
            <p:ph type="sldNum" sz="quarter" idx="10"/>
          </p:nvPr>
        </p:nvSpPr>
        <p:spPr/>
        <p:txBody>
          <a:bodyPr/>
          <a:lstStyle/>
          <a:p>
            <a:fld id="{E573346A-FCA4-684E-8D18-26E8324063ED}" type="slidenum">
              <a:rPr lang="en-US" smtClean="0"/>
              <a:t>24</a:t>
            </a:fld>
            <a:endParaRPr lang="en-US" dirty="0"/>
          </a:p>
        </p:txBody>
      </p:sp>
      <p:sp>
        <p:nvSpPr>
          <p:cNvPr id="6" name="Footer Placeholder 5">
            <a:extLst>
              <a:ext uri="{FF2B5EF4-FFF2-40B4-BE49-F238E27FC236}">
                <a16:creationId xmlns:a16="http://schemas.microsoft.com/office/drawing/2014/main" id="{F3F106AE-7265-7343-B575-53AF08E78645}"/>
              </a:ext>
            </a:extLst>
          </p:cNvPr>
          <p:cNvSpPr>
            <a:spLocks noGrp="1"/>
          </p:cNvSpPr>
          <p:nvPr>
            <p:ph type="ftr" sz="quarter" idx="3"/>
          </p:nvPr>
        </p:nvSpPr>
        <p:spPr/>
        <p:txBody>
          <a:bodyPr/>
          <a:lstStyle/>
          <a:p>
            <a:pPr algn="l"/>
            <a:r>
              <a:rPr lang="en-US" dirty="0"/>
              <a:t>		Office of Information and Technology</a:t>
            </a:r>
          </a:p>
        </p:txBody>
      </p:sp>
    </p:spTree>
    <p:extLst>
      <p:ext uri="{BB962C8B-B14F-4D97-AF65-F5344CB8AC3E}">
        <p14:creationId xmlns:p14="http://schemas.microsoft.com/office/powerpoint/2010/main" val="2409775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1C6E312-3297-B545-A8FE-D5B2B04F1D1F}"/>
              </a:ext>
            </a:extLst>
          </p:cNvPr>
          <p:cNvSpPr>
            <a:spLocks noGrp="1"/>
          </p:cNvSpPr>
          <p:nvPr>
            <p:ph type="title"/>
          </p:nvPr>
        </p:nvSpPr>
        <p:spPr/>
        <p:txBody>
          <a:bodyPr/>
          <a:lstStyle/>
          <a:p>
            <a:r>
              <a:rPr lang="en-US" dirty="0"/>
              <a:t>IMAGING PROCESS - PRESENT</a:t>
            </a:r>
          </a:p>
        </p:txBody>
      </p:sp>
      <p:sp>
        <p:nvSpPr>
          <p:cNvPr id="4" name="Content Placeholder 3">
            <a:extLst>
              <a:ext uri="{FF2B5EF4-FFF2-40B4-BE49-F238E27FC236}">
                <a16:creationId xmlns:a16="http://schemas.microsoft.com/office/drawing/2014/main" id="{A50D597F-0401-854A-AB87-28CCB2FBB015}"/>
              </a:ext>
            </a:extLst>
          </p:cNvPr>
          <p:cNvSpPr>
            <a:spLocks noGrp="1"/>
          </p:cNvSpPr>
          <p:nvPr>
            <p:ph sz="quarter" idx="13"/>
          </p:nvPr>
        </p:nvSpPr>
        <p:spPr>
          <a:xfrm>
            <a:off x="628650" y="1223660"/>
            <a:ext cx="7886700" cy="4464624"/>
          </a:xfrm>
        </p:spPr>
        <p:txBody>
          <a:bodyPr/>
          <a:lstStyle/>
          <a:p>
            <a:r>
              <a:rPr lang="en-US" sz="1800" dirty="0"/>
              <a:t>Microsoft Configuration Manager (CM) Operating System Deployment (OSD) process continually fine-tuned with updates occurring much faster</a:t>
            </a:r>
          </a:p>
          <a:p>
            <a:r>
              <a:rPr lang="en-US" sz="1800" dirty="0"/>
              <a:t>Now able to create sub-baselines (i.e. kiosk, PIV, audiology, etc.) that do not require all applications in National Baseline</a:t>
            </a:r>
          </a:p>
          <a:p>
            <a:r>
              <a:rPr lang="en-US" sz="1800" dirty="0"/>
              <a:t>Desktop Baseline Application Tool (dBAT) introduced allowing local IT staff to verify install</a:t>
            </a:r>
          </a:p>
          <a:p>
            <a:pPr lvl="1"/>
            <a:r>
              <a:rPr lang="en-US" sz="1800" dirty="0"/>
              <a:t>Network interruptions can cause some applications not to install correctly</a:t>
            </a:r>
          </a:p>
          <a:p>
            <a:r>
              <a:rPr lang="en-US" sz="1800" dirty="0"/>
              <a:t>Applications included in Windows Imaging Format (WIM) file to reduce time to image</a:t>
            </a:r>
          </a:p>
          <a:p>
            <a:r>
              <a:rPr lang="en-US" sz="1800" dirty="0"/>
              <a:t>Currently have all baseline applications packaged in CM for delivery via OSD task sequence &amp; can be swapped out as needed for patching/updates without need to capture new image – field can start consuming same day</a:t>
            </a:r>
          </a:p>
          <a:p>
            <a:r>
              <a:rPr lang="en-US" sz="1800" dirty="0"/>
              <a:t>Specialty applications can be packaged in CM by special request</a:t>
            </a:r>
          </a:p>
          <a:p>
            <a:pPr lvl="1"/>
            <a:r>
              <a:rPr lang="en-US" sz="1800" dirty="0"/>
              <a:t>Goal is to have all applications packaged via Software Integration and Delivery Engineering (SIDE)</a:t>
            </a:r>
          </a:p>
        </p:txBody>
      </p:sp>
      <p:sp>
        <p:nvSpPr>
          <p:cNvPr id="7" name="Slide Number Placeholder 6">
            <a:extLst>
              <a:ext uri="{FF2B5EF4-FFF2-40B4-BE49-F238E27FC236}">
                <a16:creationId xmlns:a16="http://schemas.microsoft.com/office/drawing/2014/main" id="{6800F1A2-915A-E64E-92CE-3C4A1FE64B9E}"/>
              </a:ext>
            </a:extLst>
          </p:cNvPr>
          <p:cNvSpPr>
            <a:spLocks noGrp="1"/>
          </p:cNvSpPr>
          <p:nvPr>
            <p:ph type="sldNum" sz="quarter" idx="10"/>
          </p:nvPr>
        </p:nvSpPr>
        <p:spPr/>
        <p:txBody>
          <a:bodyPr/>
          <a:lstStyle/>
          <a:p>
            <a:fld id="{E573346A-FCA4-684E-8D18-26E8324063ED}" type="slidenum">
              <a:rPr lang="en-US" smtClean="0"/>
              <a:pPr/>
              <a:t>25</a:t>
            </a:fld>
            <a:endParaRPr lang="en-US" dirty="0"/>
          </a:p>
        </p:txBody>
      </p:sp>
      <p:sp>
        <p:nvSpPr>
          <p:cNvPr id="8" name="Footer Placeholder 7">
            <a:extLst>
              <a:ext uri="{FF2B5EF4-FFF2-40B4-BE49-F238E27FC236}">
                <a16:creationId xmlns:a16="http://schemas.microsoft.com/office/drawing/2014/main" id="{86968218-3576-C040-BCDE-59047A6A7D27}"/>
              </a:ext>
            </a:extLst>
          </p:cNvPr>
          <p:cNvSpPr>
            <a:spLocks noGrp="1"/>
          </p:cNvSpPr>
          <p:nvPr>
            <p:ph type="ftr" sz="quarter" idx="3"/>
          </p:nvPr>
        </p:nvSpPr>
        <p:spPr/>
        <p:txBody>
          <a:bodyPr/>
          <a:lstStyle/>
          <a:p>
            <a:r>
              <a:rPr lang="en-US" dirty="0"/>
              <a:t>		Office of Information and Technology</a:t>
            </a:r>
          </a:p>
        </p:txBody>
      </p:sp>
    </p:spTree>
    <p:extLst>
      <p:ext uri="{BB962C8B-B14F-4D97-AF65-F5344CB8AC3E}">
        <p14:creationId xmlns:p14="http://schemas.microsoft.com/office/powerpoint/2010/main" val="4102581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50647-D9E6-924E-ABE8-8C0FF7691B08}"/>
              </a:ext>
            </a:extLst>
          </p:cNvPr>
          <p:cNvSpPr>
            <a:spLocks noGrp="1"/>
          </p:cNvSpPr>
          <p:nvPr>
            <p:ph type="title"/>
          </p:nvPr>
        </p:nvSpPr>
        <p:spPr/>
        <p:txBody>
          <a:bodyPr/>
          <a:lstStyle/>
          <a:p>
            <a:r>
              <a:rPr lang="en-US" dirty="0"/>
              <a:t>Imaging Process - Future</a:t>
            </a:r>
          </a:p>
        </p:txBody>
      </p:sp>
      <p:sp>
        <p:nvSpPr>
          <p:cNvPr id="3" name="Content Placeholder 2">
            <a:extLst>
              <a:ext uri="{FF2B5EF4-FFF2-40B4-BE49-F238E27FC236}">
                <a16:creationId xmlns:a16="http://schemas.microsoft.com/office/drawing/2014/main" id="{806A0A39-7772-1D46-B79E-390B029D570E}"/>
              </a:ext>
            </a:extLst>
          </p:cNvPr>
          <p:cNvSpPr>
            <a:spLocks noGrp="1"/>
          </p:cNvSpPr>
          <p:nvPr>
            <p:ph idx="1"/>
          </p:nvPr>
        </p:nvSpPr>
        <p:spPr>
          <a:xfrm>
            <a:off x="635506" y="1317356"/>
            <a:ext cx="7891271" cy="4386020"/>
          </a:xfrm>
        </p:spPr>
        <p:txBody>
          <a:bodyPr/>
          <a:lstStyle/>
          <a:p>
            <a:r>
              <a:rPr lang="en-US" sz="2200" dirty="0"/>
              <a:t>Integrate baseline further to support continuous maintenance via Microsoft Configuration Manager</a:t>
            </a:r>
          </a:p>
          <a:p>
            <a:r>
              <a:rPr lang="en-US" sz="2200" dirty="0"/>
              <a:t>Considering use of Compliance Settings which depend on Configuration Baselines to baseline configuration is maintained automatically</a:t>
            </a:r>
          </a:p>
          <a:p>
            <a:pPr lvl="1"/>
            <a:r>
              <a:rPr lang="en-US" sz="1800" dirty="0"/>
              <a:t>Example – a baseline requires Adobe Flash Player and Oracle Java.  Both applications would be added to Configuration Baseline which would place both application on the device during the initial image.  If they are subsequently removed, Configuration Baseline would reinstall them in order to maintain the baseline configuration.</a:t>
            </a:r>
          </a:p>
          <a:p>
            <a:r>
              <a:rPr lang="en-US" sz="2200" dirty="0"/>
              <a:t>VA believes we need to extend our Configuration Management infrastructure into a partner’s facility but we are interested in alternative proposals for how this could be centralized</a:t>
            </a:r>
          </a:p>
        </p:txBody>
      </p:sp>
      <p:sp>
        <p:nvSpPr>
          <p:cNvPr id="4" name="Slide Number Placeholder 3">
            <a:extLst>
              <a:ext uri="{FF2B5EF4-FFF2-40B4-BE49-F238E27FC236}">
                <a16:creationId xmlns:a16="http://schemas.microsoft.com/office/drawing/2014/main" id="{62B3DF61-95C2-4F4A-B854-C580378A60BB}"/>
              </a:ext>
            </a:extLst>
          </p:cNvPr>
          <p:cNvSpPr>
            <a:spLocks noGrp="1"/>
          </p:cNvSpPr>
          <p:nvPr>
            <p:ph type="sldNum" sz="quarter" idx="12"/>
          </p:nvPr>
        </p:nvSpPr>
        <p:spPr/>
        <p:txBody>
          <a:bodyPr/>
          <a:lstStyle/>
          <a:p>
            <a:fld id="{E573346A-FCA4-684E-8D18-26E8324063ED}" type="slidenum">
              <a:rPr lang="en-US" smtClean="0"/>
              <a:t>26</a:t>
            </a:fld>
            <a:endParaRPr lang="en-US" dirty="0"/>
          </a:p>
        </p:txBody>
      </p:sp>
      <p:sp>
        <p:nvSpPr>
          <p:cNvPr id="5" name="Footer Placeholder 4">
            <a:extLst>
              <a:ext uri="{FF2B5EF4-FFF2-40B4-BE49-F238E27FC236}">
                <a16:creationId xmlns:a16="http://schemas.microsoft.com/office/drawing/2014/main" id="{065B9229-6A3B-B146-B600-4E06EBA004E7}"/>
              </a:ext>
            </a:extLst>
          </p:cNvPr>
          <p:cNvSpPr>
            <a:spLocks noGrp="1"/>
          </p:cNvSpPr>
          <p:nvPr>
            <p:ph type="ftr" sz="quarter" idx="3"/>
          </p:nvPr>
        </p:nvSpPr>
        <p:spPr/>
        <p:txBody>
          <a:bodyPr/>
          <a:lstStyle/>
          <a:p>
            <a:pPr algn="l"/>
            <a:r>
              <a:rPr lang="en-US" dirty="0"/>
              <a:t>		Office of Information and Technology</a:t>
            </a:r>
          </a:p>
        </p:txBody>
      </p:sp>
    </p:spTree>
    <p:extLst>
      <p:ext uri="{BB962C8B-B14F-4D97-AF65-F5344CB8AC3E}">
        <p14:creationId xmlns:p14="http://schemas.microsoft.com/office/powerpoint/2010/main" val="3837123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Contractor-Laptops-as-a-Managed Service (CLaaMS)</a:t>
            </a:r>
          </a:p>
        </p:txBody>
      </p:sp>
      <p:sp>
        <p:nvSpPr>
          <p:cNvPr id="10" name="Content Placeholder 5">
            <a:extLst>
              <a:ext uri="{FF2B5EF4-FFF2-40B4-BE49-F238E27FC236}">
                <a16:creationId xmlns:a16="http://schemas.microsoft.com/office/drawing/2014/main" id="{931C84AF-363D-467E-B212-DBE2D0794830}"/>
              </a:ext>
            </a:extLst>
          </p:cNvPr>
          <p:cNvSpPr>
            <a:spLocks noGrp="1"/>
          </p:cNvSpPr>
          <p:nvPr>
            <p:ph sz="quarter" idx="13"/>
          </p:nvPr>
        </p:nvSpPr>
        <p:spPr>
          <a:xfrm>
            <a:off x="630936" y="1305654"/>
            <a:ext cx="4460048" cy="5087760"/>
          </a:xfrm>
        </p:spPr>
        <p:txBody>
          <a:bodyPr/>
          <a:lstStyle/>
          <a:p>
            <a:pPr>
              <a:lnSpc>
                <a:spcPct val="100000"/>
              </a:lnSpc>
              <a:spcBef>
                <a:spcPts val="0"/>
              </a:spcBef>
            </a:pPr>
            <a:r>
              <a:rPr lang="en-US" sz="1900" dirty="0">
                <a:latin typeface="Arial" pitchFamily="34" charset="0"/>
                <a:cs typeface="Arial" pitchFamily="34" charset="0"/>
              </a:rPr>
              <a:t>Would deliver laptops to contractors that support VA and OIT</a:t>
            </a:r>
          </a:p>
          <a:p>
            <a:pPr lvl="1">
              <a:lnSpc>
                <a:spcPct val="100000"/>
              </a:lnSpc>
              <a:spcBef>
                <a:spcPts val="0"/>
              </a:spcBef>
            </a:pPr>
            <a:r>
              <a:rPr lang="en-US" sz="1900" dirty="0">
                <a:latin typeface="Arial" pitchFamily="34" charset="0"/>
                <a:cs typeface="Arial" pitchFamily="34" charset="0"/>
              </a:rPr>
              <a:t>Operate on a Service Level Agreement basis</a:t>
            </a:r>
          </a:p>
          <a:p>
            <a:pPr lvl="1">
              <a:lnSpc>
                <a:spcPct val="100000"/>
              </a:lnSpc>
              <a:spcBef>
                <a:spcPts val="0"/>
              </a:spcBef>
            </a:pPr>
            <a:r>
              <a:rPr lang="en-US" sz="1900" dirty="0">
                <a:latin typeface="Arial" pitchFamily="34" charset="0"/>
                <a:cs typeface="Arial" pitchFamily="34" charset="0"/>
              </a:rPr>
              <a:t>Manage entire contractor laptop lifecycle</a:t>
            </a:r>
          </a:p>
          <a:p>
            <a:pPr lvl="1">
              <a:lnSpc>
                <a:spcPct val="100000"/>
              </a:lnSpc>
              <a:spcBef>
                <a:spcPts val="0"/>
              </a:spcBef>
            </a:pPr>
            <a:r>
              <a:rPr lang="en-US" sz="1900" dirty="0">
                <a:latin typeface="Arial" pitchFamily="34" charset="0"/>
                <a:cs typeface="Arial" pitchFamily="34" charset="0"/>
              </a:rPr>
              <a:t>In full accordance with VA’s information security standards</a:t>
            </a:r>
          </a:p>
          <a:p>
            <a:pPr>
              <a:lnSpc>
                <a:spcPct val="100000"/>
              </a:lnSpc>
              <a:spcBef>
                <a:spcPts val="0"/>
              </a:spcBef>
            </a:pPr>
            <a:r>
              <a:rPr lang="en-US" sz="1900" dirty="0">
                <a:latin typeface="Arial" pitchFamily="34" charset="0"/>
                <a:cs typeface="Arial" pitchFamily="34" charset="0"/>
              </a:rPr>
              <a:t>Would significantly shorten time of deployment to contractors</a:t>
            </a:r>
          </a:p>
          <a:p>
            <a:pPr lvl="1">
              <a:lnSpc>
                <a:spcPct val="100000"/>
              </a:lnSpc>
              <a:spcBef>
                <a:spcPts val="0"/>
              </a:spcBef>
            </a:pPr>
            <a:r>
              <a:rPr lang="en-US" sz="1900" dirty="0">
                <a:latin typeface="Arial" pitchFamily="34" charset="0"/>
                <a:cs typeface="Arial" pitchFamily="34" charset="0"/>
              </a:rPr>
              <a:t>Minimize contract productivity losses associated with laptop provisioning</a:t>
            </a:r>
          </a:p>
        </p:txBody>
      </p:sp>
      <p:pic>
        <p:nvPicPr>
          <p:cNvPr id="8" name="Content Placeholder 6" descr="Graphic of a laptop with a lock on it's screen">
            <a:extLst>
              <a:ext uri="{FF2B5EF4-FFF2-40B4-BE49-F238E27FC236}">
                <a16:creationId xmlns:a16="http://schemas.microsoft.com/office/drawing/2014/main" id="{7C6FE1CF-4212-4B1F-A3BE-126C9749356B}"/>
              </a:ext>
            </a:extLst>
          </p:cNvPr>
          <p:cNvPicPr>
            <a:picLocks noChangeAspect="1"/>
          </p:cNvPicPr>
          <p:nvPr/>
        </p:nvPicPr>
        <p:blipFill>
          <a:blip r:embed="rId3"/>
          <a:stretch>
            <a:fillRect/>
          </a:stretch>
        </p:blipFill>
        <p:spPr>
          <a:xfrm>
            <a:off x="5180467" y="1823291"/>
            <a:ext cx="3209277" cy="3211417"/>
          </a:xfrm>
          <a:prstGeom prst="rect">
            <a:avLst/>
          </a:prstGeom>
        </p:spPr>
      </p:pic>
      <p:sp>
        <p:nvSpPr>
          <p:cNvPr id="7" name="Slide Number Placeholder 6"/>
          <p:cNvSpPr>
            <a:spLocks noGrp="1"/>
          </p:cNvSpPr>
          <p:nvPr>
            <p:ph type="sldNum" sz="quarter" idx="10"/>
          </p:nvPr>
        </p:nvSpPr>
        <p:spPr/>
        <p:txBody>
          <a:bodyPr/>
          <a:lstStyle/>
          <a:p>
            <a:fld id="{E573346A-FCA4-684E-8D18-26E8324063ED}" type="slidenum">
              <a:rPr lang="en-US" smtClean="0"/>
              <a:t>27</a:t>
            </a:fld>
            <a:endParaRPr lang="en-US" dirty="0"/>
          </a:p>
        </p:txBody>
      </p:sp>
      <p:sp>
        <p:nvSpPr>
          <p:cNvPr id="9" name="Footer Placeholder 5">
            <a:extLst>
              <a:ext uri="{FF2B5EF4-FFF2-40B4-BE49-F238E27FC236}">
                <a16:creationId xmlns:a16="http://schemas.microsoft.com/office/drawing/2014/main" id="{A6D7AC52-9B61-45A5-ADB0-C35A08B56ECC}"/>
              </a:ext>
            </a:extLst>
          </p:cNvPr>
          <p:cNvSpPr>
            <a:spLocks noGrp="1"/>
          </p:cNvSpPr>
          <p:nvPr>
            <p:ph type="ftr" sz="quarter" idx="3"/>
          </p:nvPr>
        </p:nvSpPr>
        <p:spPr>
          <a:xfrm>
            <a:off x="1588891" y="6028288"/>
            <a:ext cx="5648787" cy="365125"/>
          </a:xfrm>
        </p:spPr>
        <p:txBody>
          <a:bodyPr/>
          <a:lstStyle/>
          <a:p>
            <a:pPr algn="l"/>
            <a:r>
              <a:rPr lang="en-US" dirty="0"/>
              <a:t>		Office of Information and Technology</a:t>
            </a:r>
          </a:p>
        </p:txBody>
      </p:sp>
    </p:spTree>
    <p:extLst>
      <p:ext uri="{BB962C8B-B14F-4D97-AF65-F5344CB8AC3E}">
        <p14:creationId xmlns:p14="http://schemas.microsoft.com/office/powerpoint/2010/main" val="1608957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PANEL DISCUSSION</a:t>
            </a:r>
          </a:p>
        </p:txBody>
      </p:sp>
      <p:sp>
        <p:nvSpPr>
          <p:cNvPr id="3" name="Slide Number Placeholder 2"/>
          <p:cNvSpPr>
            <a:spLocks noGrp="1"/>
          </p:cNvSpPr>
          <p:nvPr>
            <p:ph type="sldNum" sz="quarter" idx="10"/>
          </p:nvPr>
        </p:nvSpPr>
        <p:spPr/>
        <p:txBody>
          <a:bodyPr/>
          <a:lstStyle/>
          <a:p>
            <a:fld id="{E573346A-FCA4-684E-8D18-26E8324063ED}" type="slidenum">
              <a:rPr lang="en-US" smtClean="0"/>
              <a:t>28</a:t>
            </a:fld>
            <a:endParaRPr lang="en-US" dirty="0"/>
          </a:p>
        </p:txBody>
      </p:sp>
    </p:spTree>
    <p:extLst>
      <p:ext uri="{BB962C8B-B14F-4D97-AF65-F5344CB8AC3E}">
        <p14:creationId xmlns:p14="http://schemas.microsoft.com/office/powerpoint/2010/main" val="696134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8ACA8-D581-4F5B-B0B1-1EBECEFDFD05}"/>
              </a:ext>
            </a:extLst>
          </p:cNvPr>
          <p:cNvSpPr>
            <a:spLocks noGrp="1"/>
          </p:cNvSpPr>
          <p:nvPr>
            <p:ph type="title"/>
          </p:nvPr>
        </p:nvSpPr>
        <p:spPr>
          <a:xfrm>
            <a:off x="628650" y="121686"/>
            <a:ext cx="7886700" cy="685800"/>
          </a:xfrm>
        </p:spPr>
        <p:txBody>
          <a:bodyPr/>
          <a:lstStyle/>
          <a:p>
            <a:r>
              <a:rPr lang="en-US" dirty="0"/>
              <a:t>Questions</a:t>
            </a:r>
          </a:p>
        </p:txBody>
      </p:sp>
      <p:sp>
        <p:nvSpPr>
          <p:cNvPr id="3" name="Content Placeholder 2">
            <a:extLst>
              <a:ext uri="{FF2B5EF4-FFF2-40B4-BE49-F238E27FC236}">
                <a16:creationId xmlns:a16="http://schemas.microsoft.com/office/drawing/2014/main" id="{B2105E53-0BE7-4E70-A600-F78A47CABE69}"/>
              </a:ext>
            </a:extLst>
          </p:cNvPr>
          <p:cNvSpPr>
            <a:spLocks noGrp="1"/>
          </p:cNvSpPr>
          <p:nvPr>
            <p:ph idx="1"/>
          </p:nvPr>
        </p:nvSpPr>
        <p:spPr>
          <a:xfrm>
            <a:off x="624079" y="1188720"/>
            <a:ext cx="7891271" cy="4421666"/>
          </a:xfrm>
        </p:spPr>
        <p:txBody>
          <a:bodyPr/>
          <a:lstStyle/>
          <a:p>
            <a:r>
              <a:rPr lang="en-US" dirty="0"/>
              <a:t>Which parts of the user provisioning and device issuance process do you feel fits best for contracting out?</a:t>
            </a:r>
          </a:p>
          <a:p>
            <a:r>
              <a:rPr lang="en-US" dirty="0"/>
              <a:t>Which parts of the device sustainment process do you feel fits best for contracting out?</a:t>
            </a:r>
          </a:p>
          <a:p>
            <a:r>
              <a:rPr lang="en-US" dirty="0"/>
              <a:t>Lessons learned from previous industry contracts?</a:t>
            </a:r>
          </a:p>
          <a:p>
            <a:r>
              <a:rPr lang="en-US" dirty="0"/>
              <a:t>What risks do you see with this methodology and what recommendations do you have to mitigate those risks?</a:t>
            </a:r>
          </a:p>
          <a:p>
            <a:r>
              <a:rPr lang="en-US" dirty="0"/>
              <a:t>Any recommendations on acquisition strategy for managed services (in and out of scope)? </a:t>
            </a:r>
          </a:p>
          <a:p>
            <a:r>
              <a:rPr lang="en-US" dirty="0"/>
              <a:t>What information do you require in the RFI for FFP?</a:t>
            </a:r>
          </a:p>
          <a:p>
            <a:pPr marL="0" indent="0">
              <a:buNone/>
            </a:pPr>
            <a:endParaRPr lang="en-US" dirty="0"/>
          </a:p>
        </p:txBody>
      </p:sp>
      <p:sp>
        <p:nvSpPr>
          <p:cNvPr id="4" name="Slide Number Placeholder 3">
            <a:extLst>
              <a:ext uri="{FF2B5EF4-FFF2-40B4-BE49-F238E27FC236}">
                <a16:creationId xmlns:a16="http://schemas.microsoft.com/office/drawing/2014/main" id="{B59DA89E-2514-44EC-AA5F-18CDD70BFFCC}"/>
              </a:ext>
            </a:extLst>
          </p:cNvPr>
          <p:cNvSpPr>
            <a:spLocks noGrp="1"/>
          </p:cNvSpPr>
          <p:nvPr>
            <p:ph type="sldNum" sz="quarter" idx="12"/>
          </p:nvPr>
        </p:nvSpPr>
        <p:spPr/>
        <p:txBody>
          <a:bodyPr/>
          <a:lstStyle/>
          <a:p>
            <a:fld id="{E573346A-FCA4-684E-8D18-26E8324063ED}" type="slidenum">
              <a:rPr lang="en-US" smtClean="0"/>
              <a:t>29</a:t>
            </a:fld>
            <a:endParaRPr lang="en-US" dirty="0"/>
          </a:p>
        </p:txBody>
      </p:sp>
      <p:sp>
        <p:nvSpPr>
          <p:cNvPr id="5" name="Footer Placeholder 4">
            <a:extLst>
              <a:ext uri="{FF2B5EF4-FFF2-40B4-BE49-F238E27FC236}">
                <a16:creationId xmlns:a16="http://schemas.microsoft.com/office/drawing/2014/main" id="{834D4FB5-287B-4812-A37E-11B45E9F42CE}"/>
              </a:ext>
            </a:extLst>
          </p:cNvPr>
          <p:cNvSpPr>
            <a:spLocks noGrp="1"/>
          </p:cNvSpPr>
          <p:nvPr>
            <p:ph type="ftr" sz="quarter" idx="3"/>
          </p:nvPr>
        </p:nvSpPr>
        <p:spPr/>
        <p:txBody>
          <a:bodyPr/>
          <a:lstStyle/>
          <a:p>
            <a:pPr algn="l"/>
            <a:r>
              <a:rPr lang="en-US" dirty="0"/>
              <a:t>		Office of Information and Technology</a:t>
            </a:r>
          </a:p>
        </p:txBody>
      </p:sp>
    </p:spTree>
    <p:extLst>
      <p:ext uri="{BB962C8B-B14F-4D97-AF65-F5344CB8AC3E}">
        <p14:creationId xmlns:p14="http://schemas.microsoft.com/office/powerpoint/2010/main" val="421147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2626F-1880-AF48-A39C-93C05F9F3932}"/>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08DF5028-4600-FD4A-A0D5-A9F1F65B68E9}"/>
              </a:ext>
            </a:extLst>
          </p:cNvPr>
          <p:cNvSpPr>
            <a:spLocks noGrp="1"/>
          </p:cNvSpPr>
          <p:nvPr>
            <p:ph idx="1"/>
          </p:nvPr>
        </p:nvSpPr>
        <p:spPr>
          <a:xfrm>
            <a:off x="635507" y="1349298"/>
            <a:ext cx="1537677" cy="377462"/>
          </a:xfrm>
        </p:spPr>
        <p:txBody>
          <a:bodyPr/>
          <a:lstStyle/>
          <a:p>
            <a:r>
              <a:rPr lang="en-US" sz="1800" dirty="0"/>
              <a:t>12:00 – 1:00</a:t>
            </a:r>
          </a:p>
        </p:txBody>
      </p:sp>
      <p:sp>
        <p:nvSpPr>
          <p:cNvPr id="4" name="Slide Number Placeholder 3">
            <a:extLst>
              <a:ext uri="{FF2B5EF4-FFF2-40B4-BE49-F238E27FC236}">
                <a16:creationId xmlns:a16="http://schemas.microsoft.com/office/drawing/2014/main" id="{BB669FD5-FB3B-6848-A95F-A13E554447EF}"/>
              </a:ext>
            </a:extLst>
          </p:cNvPr>
          <p:cNvSpPr>
            <a:spLocks noGrp="1"/>
          </p:cNvSpPr>
          <p:nvPr>
            <p:ph type="sldNum" sz="quarter" idx="12"/>
          </p:nvPr>
        </p:nvSpPr>
        <p:spPr/>
        <p:txBody>
          <a:bodyPr/>
          <a:lstStyle/>
          <a:p>
            <a:fld id="{E573346A-FCA4-684E-8D18-26E8324063ED}" type="slidenum">
              <a:rPr lang="en-US" smtClean="0"/>
              <a:t>3</a:t>
            </a:fld>
            <a:endParaRPr lang="en-US" dirty="0"/>
          </a:p>
        </p:txBody>
      </p:sp>
      <p:sp>
        <p:nvSpPr>
          <p:cNvPr id="5" name="Footer Placeholder 4">
            <a:extLst>
              <a:ext uri="{FF2B5EF4-FFF2-40B4-BE49-F238E27FC236}">
                <a16:creationId xmlns:a16="http://schemas.microsoft.com/office/drawing/2014/main" id="{49E24198-7D09-5745-9AE8-D835DE4E0EEC}"/>
              </a:ext>
            </a:extLst>
          </p:cNvPr>
          <p:cNvSpPr>
            <a:spLocks noGrp="1"/>
          </p:cNvSpPr>
          <p:nvPr>
            <p:ph type="ftr" sz="quarter" idx="3"/>
          </p:nvPr>
        </p:nvSpPr>
        <p:spPr/>
        <p:txBody>
          <a:bodyPr/>
          <a:lstStyle/>
          <a:p>
            <a:pPr algn="l"/>
            <a:r>
              <a:rPr lang="en-US" dirty="0"/>
              <a:t>		Office of Information and Technology</a:t>
            </a:r>
          </a:p>
        </p:txBody>
      </p:sp>
      <p:sp>
        <p:nvSpPr>
          <p:cNvPr id="6" name="Content Placeholder 5">
            <a:extLst>
              <a:ext uri="{FF2B5EF4-FFF2-40B4-BE49-F238E27FC236}">
                <a16:creationId xmlns:a16="http://schemas.microsoft.com/office/drawing/2014/main" id="{30CFA645-B94D-A740-8709-CB1DEF107051}"/>
              </a:ext>
            </a:extLst>
          </p:cNvPr>
          <p:cNvSpPr>
            <a:spLocks noGrp="1"/>
          </p:cNvSpPr>
          <p:nvPr>
            <p:ph idx="13"/>
          </p:nvPr>
        </p:nvSpPr>
        <p:spPr>
          <a:xfrm>
            <a:off x="2268188" y="1349298"/>
            <a:ext cx="6247162" cy="377462"/>
          </a:xfrm>
        </p:spPr>
        <p:txBody>
          <a:bodyPr/>
          <a:lstStyle/>
          <a:p>
            <a:r>
              <a:rPr lang="en-US" sz="1800" dirty="0"/>
              <a:t>Sign-in</a:t>
            </a:r>
          </a:p>
        </p:txBody>
      </p:sp>
      <p:sp>
        <p:nvSpPr>
          <p:cNvPr id="7" name="Content Placeholder 6">
            <a:extLst>
              <a:ext uri="{FF2B5EF4-FFF2-40B4-BE49-F238E27FC236}">
                <a16:creationId xmlns:a16="http://schemas.microsoft.com/office/drawing/2014/main" id="{2239B416-29C7-5F4B-B952-BCA800F3261E}"/>
              </a:ext>
            </a:extLst>
          </p:cNvPr>
          <p:cNvSpPr>
            <a:spLocks noGrp="1"/>
          </p:cNvSpPr>
          <p:nvPr>
            <p:ph idx="14"/>
          </p:nvPr>
        </p:nvSpPr>
        <p:spPr>
          <a:xfrm>
            <a:off x="635507" y="1759328"/>
            <a:ext cx="1537677" cy="546409"/>
          </a:xfrm>
        </p:spPr>
        <p:txBody>
          <a:bodyPr/>
          <a:lstStyle/>
          <a:p>
            <a:r>
              <a:rPr lang="en-US" sz="1800" dirty="0"/>
              <a:t>1:00 – 1:10</a:t>
            </a:r>
          </a:p>
        </p:txBody>
      </p:sp>
      <p:sp>
        <p:nvSpPr>
          <p:cNvPr id="8" name="Content Placeholder 7">
            <a:extLst>
              <a:ext uri="{FF2B5EF4-FFF2-40B4-BE49-F238E27FC236}">
                <a16:creationId xmlns:a16="http://schemas.microsoft.com/office/drawing/2014/main" id="{81C7A070-42C1-5243-8B11-48EB3583E538}"/>
              </a:ext>
            </a:extLst>
          </p:cNvPr>
          <p:cNvSpPr>
            <a:spLocks noGrp="1"/>
          </p:cNvSpPr>
          <p:nvPr>
            <p:ph idx="15"/>
          </p:nvPr>
        </p:nvSpPr>
        <p:spPr>
          <a:xfrm>
            <a:off x="2268188" y="1759328"/>
            <a:ext cx="6247162" cy="546409"/>
          </a:xfrm>
        </p:spPr>
        <p:txBody>
          <a:bodyPr/>
          <a:lstStyle/>
          <a:p>
            <a:r>
              <a:rPr lang="en-US" sz="1800" dirty="0"/>
              <a:t>Welcome to Industry Day – Mr. Juan Quinones, Contracting Officer, Technology Acquisition Center (TAC)</a:t>
            </a:r>
          </a:p>
        </p:txBody>
      </p:sp>
      <p:sp>
        <p:nvSpPr>
          <p:cNvPr id="9" name="Content Placeholder 8">
            <a:extLst>
              <a:ext uri="{FF2B5EF4-FFF2-40B4-BE49-F238E27FC236}">
                <a16:creationId xmlns:a16="http://schemas.microsoft.com/office/drawing/2014/main" id="{6FB9543F-9B72-524E-9EA7-75B34C72AE2A}"/>
              </a:ext>
            </a:extLst>
          </p:cNvPr>
          <p:cNvSpPr>
            <a:spLocks noGrp="1"/>
          </p:cNvSpPr>
          <p:nvPr>
            <p:ph idx="16"/>
          </p:nvPr>
        </p:nvSpPr>
        <p:spPr>
          <a:xfrm>
            <a:off x="626364" y="2359364"/>
            <a:ext cx="1537677" cy="546409"/>
          </a:xfrm>
        </p:spPr>
        <p:txBody>
          <a:bodyPr/>
          <a:lstStyle/>
          <a:p>
            <a:r>
              <a:rPr lang="en-US" sz="1800" dirty="0"/>
              <a:t>1:10 – 1:20</a:t>
            </a:r>
          </a:p>
        </p:txBody>
      </p:sp>
      <p:sp>
        <p:nvSpPr>
          <p:cNvPr id="10" name="Content Placeholder 9">
            <a:extLst>
              <a:ext uri="{FF2B5EF4-FFF2-40B4-BE49-F238E27FC236}">
                <a16:creationId xmlns:a16="http://schemas.microsoft.com/office/drawing/2014/main" id="{CF55A462-3C71-4642-AD2A-2AB220E8A24F}"/>
              </a:ext>
            </a:extLst>
          </p:cNvPr>
          <p:cNvSpPr>
            <a:spLocks noGrp="1"/>
          </p:cNvSpPr>
          <p:nvPr>
            <p:ph idx="17"/>
          </p:nvPr>
        </p:nvSpPr>
        <p:spPr>
          <a:xfrm>
            <a:off x="2259045" y="2359364"/>
            <a:ext cx="6247162" cy="546409"/>
          </a:xfrm>
        </p:spPr>
        <p:txBody>
          <a:bodyPr/>
          <a:lstStyle/>
          <a:p>
            <a:r>
              <a:rPr lang="en-US" sz="1800" dirty="0"/>
              <a:t>Status of Strategic Sourcing – Ms. Tina Burnette, Executive Director for Acquisition and Category Management, Office of Information &amp; Technology (OIT)</a:t>
            </a:r>
          </a:p>
        </p:txBody>
      </p:sp>
      <p:sp>
        <p:nvSpPr>
          <p:cNvPr id="11" name="Content Placeholder 10">
            <a:extLst>
              <a:ext uri="{FF2B5EF4-FFF2-40B4-BE49-F238E27FC236}">
                <a16:creationId xmlns:a16="http://schemas.microsoft.com/office/drawing/2014/main" id="{A5EF04F2-ACA7-5C49-B683-F69D4BFB8CA9}"/>
              </a:ext>
            </a:extLst>
          </p:cNvPr>
          <p:cNvSpPr>
            <a:spLocks noGrp="1"/>
          </p:cNvSpPr>
          <p:nvPr>
            <p:ph idx="18"/>
          </p:nvPr>
        </p:nvSpPr>
        <p:spPr>
          <a:xfrm>
            <a:off x="635507" y="3144861"/>
            <a:ext cx="1537677" cy="546409"/>
          </a:xfrm>
        </p:spPr>
        <p:txBody>
          <a:bodyPr/>
          <a:lstStyle/>
          <a:p>
            <a:r>
              <a:rPr lang="en-US" sz="1800" dirty="0"/>
              <a:t>1:20 – 1:45</a:t>
            </a:r>
          </a:p>
        </p:txBody>
      </p:sp>
      <p:sp>
        <p:nvSpPr>
          <p:cNvPr id="12" name="Content Placeholder 11">
            <a:extLst>
              <a:ext uri="{FF2B5EF4-FFF2-40B4-BE49-F238E27FC236}">
                <a16:creationId xmlns:a16="http://schemas.microsoft.com/office/drawing/2014/main" id="{9DF82CBC-2F18-934E-8303-27505D3EB860}"/>
              </a:ext>
            </a:extLst>
          </p:cNvPr>
          <p:cNvSpPr>
            <a:spLocks noGrp="1"/>
          </p:cNvSpPr>
          <p:nvPr>
            <p:ph idx="19"/>
          </p:nvPr>
        </p:nvSpPr>
        <p:spPr>
          <a:xfrm>
            <a:off x="2268188" y="3144861"/>
            <a:ext cx="6247162" cy="546409"/>
          </a:xfrm>
        </p:spPr>
        <p:txBody>
          <a:bodyPr/>
          <a:lstStyle/>
          <a:p>
            <a:r>
              <a:rPr lang="en-US" sz="1800" dirty="0"/>
              <a:t>CLaaMS Vision – Mr. Bill James, Deputy Assistant Secretary, DevOps, OIT</a:t>
            </a:r>
          </a:p>
        </p:txBody>
      </p:sp>
      <p:sp>
        <p:nvSpPr>
          <p:cNvPr id="13" name="Content Placeholder 12">
            <a:extLst>
              <a:ext uri="{FF2B5EF4-FFF2-40B4-BE49-F238E27FC236}">
                <a16:creationId xmlns:a16="http://schemas.microsoft.com/office/drawing/2014/main" id="{B2445ADD-66A5-814D-B4C1-1E202F4BE76F}"/>
              </a:ext>
            </a:extLst>
          </p:cNvPr>
          <p:cNvSpPr>
            <a:spLocks noGrp="1"/>
          </p:cNvSpPr>
          <p:nvPr>
            <p:ph idx="20"/>
          </p:nvPr>
        </p:nvSpPr>
        <p:spPr>
          <a:xfrm>
            <a:off x="626364" y="3753571"/>
            <a:ext cx="1537677" cy="546409"/>
          </a:xfrm>
        </p:spPr>
        <p:txBody>
          <a:bodyPr/>
          <a:lstStyle/>
          <a:p>
            <a:r>
              <a:rPr lang="en-US" sz="1800" dirty="0"/>
              <a:t>1:45 – 2:00</a:t>
            </a:r>
          </a:p>
        </p:txBody>
      </p:sp>
      <p:sp>
        <p:nvSpPr>
          <p:cNvPr id="14" name="Content Placeholder 13">
            <a:extLst>
              <a:ext uri="{FF2B5EF4-FFF2-40B4-BE49-F238E27FC236}">
                <a16:creationId xmlns:a16="http://schemas.microsoft.com/office/drawing/2014/main" id="{BB87E06D-CCC5-634D-AA29-A8384F9E8E2D}"/>
              </a:ext>
            </a:extLst>
          </p:cNvPr>
          <p:cNvSpPr>
            <a:spLocks noGrp="1"/>
          </p:cNvSpPr>
          <p:nvPr>
            <p:ph idx="21"/>
          </p:nvPr>
        </p:nvSpPr>
        <p:spPr>
          <a:xfrm>
            <a:off x="2259045" y="3753571"/>
            <a:ext cx="6247162" cy="546409"/>
          </a:xfrm>
        </p:spPr>
        <p:txBody>
          <a:bodyPr/>
          <a:lstStyle/>
          <a:p>
            <a:r>
              <a:rPr lang="en-US" sz="1800" dirty="0"/>
              <a:t>Current Contractor Laptops Provisioning Process – Mr. Randy Padal, Lifecycle Manager, IT Operations and Services, Strategic Sourcing Office, OIT</a:t>
            </a:r>
          </a:p>
        </p:txBody>
      </p:sp>
      <p:sp>
        <p:nvSpPr>
          <p:cNvPr id="17" name="Content Placeholder 16">
            <a:extLst>
              <a:ext uri="{FF2B5EF4-FFF2-40B4-BE49-F238E27FC236}">
                <a16:creationId xmlns:a16="http://schemas.microsoft.com/office/drawing/2014/main" id="{051AF8D1-3F70-2342-826C-5C036C9806AE}"/>
              </a:ext>
            </a:extLst>
          </p:cNvPr>
          <p:cNvSpPr>
            <a:spLocks noGrp="1"/>
          </p:cNvSpPr>
          <p:nvPr>
            <p:ph idx="24"/>
          </p:nvPr>
        </p:nvSpPr>
        <p:spPr>
          <a:xfrm>
            <a:off x="626364" y="4654411"/>
            <a:ext cx="1537677" cy="399939"/>
          </a:xfrm>
        </p:spPr>
        <p:txBody>
          <a:bodyPr/>
          <a:lstStyle/>
          <a:p>
            <a:r>
              <a:rPr lang="en-US" sz="1800" dirty="0"/>
              <a:t>2:00 – 2:50</a:t>
            </a:r>
          </a:p>
        </p:txBody>
      </p:sp>
      <p:sp>
        <p:nvSpPr>
          <p:cNvPr id="18" name="Content Placeholder 17">
            <a:extLst>
              <a:ext uri="{FF2B5EF4-FFF2-40B4-BE49-F238E27FC236}">
                <a16:creationId xmlns:a16="http://schemas.microsoft.com/office/drawing/2014/main" id="{20AFC882-5C5C-284B-B1FD-F260A0B81FA4}"/>
              </a:ext>
            </a:extLst>
          </p:cNvPr>
          <p:cNvSpPr>
            <a:spLocks noGrp="1"/>
          </p:cNvSpPr>
          <p:nvPr>
            <p:ph idx="25"/>
          </p:nvPr>
        </p:nvSpPr>
        <p:spPr>
          <a:xfrm>
            <a:off x="2256156" y="4649306"/>
            <a:ext cx="6247162" cy="399939"/>
          </a:xfrm>
        </p:spPr>
        <p:txBody>
          <a:bodyPr/>
          <a:lstStyle/>
          <a:p>
            <a:r>
              <a:rPr lang="en-US" sz="1800" dirty="0"/>
              <a:t>Panel Discussion</a:t>
            </a:r>
          </a:p>
        </p:txBody>
      </p:sp>
      <p:sp>
        <p:nvSpPr>
          <p:cNvPr id="19" name="Content Placeholder 18">
            <a:extLst>
              <a:ext uri="{FF2B5EF4-FFF2-40B4-BE49-F238E27FC236}">
                <a16:creationId xmlns:a16="http://schemas.microsoft.com/office/drawing/2014/main" id="{AFF5430C-9254-9F46-BB85-0F17D336D1C0}"/>
              </a:ext>
            </a:extLst>
          </p:cNvPr>
          <p:cNvSpPr>
            <a:spLocks noGrp="1"/>
          </p:cNvSpPr>
          <p:nvPr>
            <p:ph idx="26"/>
          </p:nvPr>
        </p:nvSpPr>
        <p:spPr>
          <a:xfrm>
            <a:off x="617221" y="5134891"/>
            <a:ext cx="1537677" cy="546409"/>
          </a:xfrm>
        </p:spPr>
        <p:txBody>
          <a:bodyPr/>
          <a:lstStyle/>
          <a:p>
            <a:r>
              <a:rPr lang="en-US" sz="1800" dirty="0"/>
              <a:t>2:50 – 3:00</a:t>
            </a:r>
          </a:p>
        </p:txBody>
      </p:sp>
      <p:sp>
        <p:nvSpPr>
          <p:cNvPr id="20" name="Content Placeholder 19">
            <a:extLst>
              <a:ext uri="{FF2B5EF4-FFF2-40B4-BE49-F238E27FC236}">
                <a16:creationId xmlns:a16="http://schemas.microsoft.com/office/drawing/2014/main" id="{F5E64B79-0E26-4A4B-B6F7-B9F0604684C9}"/>
              </a:ext>
            </a:extLst>
          </p:cNvPr>
          <p:cNvSpPr>
            <a:spLocks noGrp="1"/>
          </p:cNvSpPr>
          <p:nvPr>
            <p:ph idx="27"/>
          </p:nvPr>
        </p:nvSpPr>
        <p:spPr>
          <a:xfrm>
            <a:off x="2279617" y="5134891"/>
            <a:ext cx="6247162" cy="546409"/>
          </a:xfrm>
        </p:spPr>
        <p:txBody>
          <a:bodyPr/>
          <a:lstStyle/>
          <a:p>
            <a:r>
              <a:rPr lang="en-US" sz="1800" dirty="0"/>
              <a:t>Wrap-Up</a:t>
            </a:r>
          </a:p>
        </p:txBody>
      </p:sp>
    </p:spTree>
    <p:extLst>
      <p:ext uri="{BB962C8B-B14F-4D97-AF65-F5344CB8AC3E}">
        <p14:creationId xmlns:p14="http://schemas.microsoft.com/office/powerpoint/2010/main" val="4021419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553AB-B485-6D47-B74E-BD17BC127284}"/>
              </a:ext>
            </a:extLst>
          </p:cNvPr>
          <p:cNvSpPr>
            <a:spLocks noGrp="1"/>
          </p:cNvSpPr>
          <p:nvPr>
            <p:ph type="title"/>
          </p:nvPr>
        </p:nvSpPr>
        <p:spPr/>
        <p:txBody>
          <a:bodyPr/>
          <a:lstStyle/>
          <a:p>
            <a:r>
              <a:rPr lang="en-US" dirty="0"/>
              <a:t>VA’S Intent for Today’s Industry Day</a:t>
            </a:r>
          </a:p>
        </p:txBody>
      </p:sp>
      <p:sp>
        <p:nvSpPr>
          <p:cNvPr id="3" name="Content Placeholder 2">
            <a:extLst>
              <a:ext uri="{FF2B5EF4-FFF2-40B4-BE49-F238E27FC236}">
                <a16:creationId xmlns:a16="http://schemas.microsoft.com/office/drawing/2014/main" id="{6E298576-C5CB-6449-A053-A34147F6B52F}"/>
              </a:ext>
            </a:extLst>
          </p:cNvPr>
          <p:cNvSpPr>
            <a:spLocks noGrp="1"/>
          </p:cNvSpPr>
          <p:nvPr>
            <p:ph idx="1"/>
          </p:nvPr>
        </p:nvSpPr>
        <p:spPr>
          <a:xfrm>
            <a:off x="635506" y="1306286"/>
            <a:ext cx="7891271" cy="4088674"/>
          </a:xfrm>
        </p:spPr>
        <p:txBody>
          <a:bodyPr/>
          <a:lstStyle/>
          <a:p>
            <a:r>
              <a:rPr lang="en-US" dirty="0"/>
              <a:t>Share the contractor laptop provisioning process VA uses today</a:t>
            </a:r>
          </a:p>
          <a:p>
            <a:r>
              <a:rPr lang="en-US" dirty="0"/>
              <a:t>Listen to industry’s insights and spur ideas on ways to re-invent the way VA currently provisions laptops to its contractors by exploring the use of a managed services contract</a:t>
            </a:r>
          </a:p>
        </p:txBody>
      </p:sp>
      <p:sp>
        <p:nvSpPr>
          <p:cNvPr id="4" name="Slide Number Placeholder 3">
            <a:extLst>
              <a:ext uri="{FF2B5EF4-FFF2-40B4-BE49-F238E27FC236}">
                <a16:creationId xmlns:a16="http://schemas.microsoft.com/office/drawing/2014/main" id="{2A65ECE6-7F3C-EA42-8F4B-A2ED5B7D4CEF}"/>
              </a:ext>
            </a:extLst>
          </p:cNvPr>
          <p:cNvSpPr>
            <a:spLocks noGrp="1"/>
          </p:cNvSpPr>
          <p:nvPr>
            <p:ph type="sldNum" sz="quarter" idx="12"/>
          </p:nvPr>
        </p:nvSpPr>
        <p:spPr/>
        <p:txBody>
          <a:bodyPr/>
          <a:lstStyle/>
          <a:p>
            <a:fld id="{E573346A-FCA4-684E-8D18-26E8324063ED}" type="slidenum">
              <a:rPr lang="en-US" smtClean="0"/>
              <a:t>4</a:t>
            </a:fld>
            <a:endParaRPr lang="en-US" dirty="0"/>
          </a:p>
        </p:txBody>
      </p:sp>
      <p:sp>
        <p:nvSpPr>
          <p:cNvPr id="5" name="Footer Placeholder 4">
            <a:extLst>
              <a:ext uri="{FF2B5EF4-FFF2-40B4-BE49-F238E27FC236}">
                <a16:creationId xmlns:a16="http://schemas.microsoft.com/office/drawing/2014/main" id="{387D9384-7327-B04D-A0B2-D89FC5B61EBB}"/>
              </a:ext>
            </a:extLst>
          </p:cNvPr>
          <p:cNvSpPr>
            <a:spLocks noGrp="1"/>
          </p:cNvSpPr>
          <p:nvPr>
            <p:ph type="ftr" sz="quarter" idx="3"/>
          </p:nvPr>
        </p:nvSpPr>
        <p:spPr/>
        <p:txBody>
          <a:bodyPr/>
          <a:lstStyle/>
          <a:p>
            <a:pPr algn="l"/>
            <a:r>
              <a:rPr lang="en-US" dirty="0"/>
              <a:t>		Office of Information and Technology</a:t>
            </a:r>
          </a:p>
        </p:txBody>
      </p:sp>
    </p:spTree>
    <p:extLst>
      <p:ext uri="{BB962C8B-B14F-4D97-AF65-F5344CB8AC3E}">
        <p14:creationId xmlns:p14="http://schemas.microsoft.com/office/powerpoint/2010/main" val="65720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1BACE-0B93-5845-810C-7E677EB2E678}"/>
              </a:ext>
            </a:extLst>
          </p:cNvPr>
          <p:cNvSpPr>
            <a:spLocks noGrp="1"/>
          </p:cNvSpPr>
          <p:nvPr>
            <p:ph type="title"/>
          </p:nvPr>
        </p:nvSpPr>
        <p:spPr>
          <a:xfrm>
            <a:off x="3291308" y="2199217"/>
            <a:ext cx="4355045" cy="533237"/>
          </a:xfrm>
        </p:spPr>
        <p:txBody>
          <a:bodyPr/>
          <a:lstStyle/>
          <a:p>
            <a:r>
              <a:rPr lang="en-US" dirty="0"/>
              <a:t>Strategic Sourcing</a:t>
            </a:r>
          </a:p>
        </p:txBody>
      </p:sp>
      <p:sp>
        <p:nvSpPr>
          <p:cNvPr id="3" name="Text Placeholder 2">
            <a:extLst>
              <a:ext uri="{FF2B5EF4-FFF2-40B4-BE49-F238E27FC236}">
                <a16:creationId xmlns:a16="http://schemas.microsoft.com/office/drawing/2014/main" id="{F3A23551-F6E1-EE44-A779-E05C1B6A158D}"/>
              </a:ext>
            </a:extLst>
          </p:cNvPr>
          <p:cNvSpPr>
            <a:spLocks noGrp="1"/>
          </p:cNvSpPr>
          <p:nvPr>
            <p:ph type="body" sz="quarter" idx="10"/>
          </p:nvPr>
        </p:nvSpPr>
        <p:spPr>
          <a:xfrm>
            <a:off x="3291840" y="2871026"/>
            <a:ext cx="4354513" cy="365760"/>
          </a:xfrm>
        </p:spPr>
        <p:txBody>
          <a:bodyPr/>
          <a:lstStyle/>
          <a:p>
            <a:r>
              <a:rPr lang="en-US" dirty="0"/>
              <a:t>Ms. Tina Burnette</a:t>
            </a:r>
          </a:p>
        </p:txBody>
      </p:sp>
      <p:sp>
        <p:nvSpPr>
          <p:cNvPr id="4" name="Text Placeholder 3">
            <a:extLst>
              <a:ext uri="{FF2B5EF4-FFF2-40B4-BE49-F238E27FC236}">
                <a16:creationId xmlns:a16="http://schemas.microsoft.com/office/drawing/2014/main" id="{582F62A7-DC89-D04B-BFD3-C381A60C23CA}"/>
              </a:ext>
            </a:extLst>
          </p:cNvPr>
          <p:cNvSpPr>
            <a:spLocks noGrp="1"/>
          </p:cNvSpPr>
          <p:nvPr>
            <p:ph type="body" sz="quarter" idx="11"/>
          </p:nvPr>
        </p:nvSpPr>
        <p:spPr>
          <a:xfrm>
            <a:off x="3291840" y="3346702"/>
            <a:ext cx="5167538" cy="758389"/>
          </a:xfrm>
        </p:spPr>
        <p:txBody>
          <a:bodyPr/>
          <a:lstStyle/>
          <a:p>
            <a:r>
              <a:rPr lang="en-US" dirty="0"/>
              <a:t>Executive Director, Acquisition and Category Management Office of Strategic Sourcing</a:t>
            </a:r>
          </a:p>
        </p:txBody>
      </p:sp>
      <p:sp>
        <p:nvSpPr>
          <p:cNvPr id="6" name="Text Placeholder 5">
            <a:extLst>
              <a:ext uri="{FF2B5EF4-FFF2-40B4-BE49-F238E27FC236}">
                <a16:creationId xmlns:a16="http://schemas.microsoft.com/office/drawing/2014/main" id="{8584AB12-D1BF-A94B-B3CB-61D4736A47CF}"/>
              </a:ext>
            </a:extLst>
          </p:cNvPr>
          <p:cNvSpPr>
            <a:spLocks noGrp="1"/>
          </p:cNvSpPr>
          <p:nvPr>
            <p:ph type="body" sz="quarter" idx="13"/>
          </p:nvPr>
        </p:nvSpPr>
        <p:spPr/>
        <p:txBody>
          <a:bodyPr/>
          <a:lstStyle/>
          <a:p>
            <a:r>
              <a:rPr lang="en-US" dirty="0"/>
              <a:t>VA Technology Acquisition Center</a:t>
            </a:r>
          </a:p>
        </p:txBody>
      </p:sp>
      <p:sp>
        <p:nvSpPr>
          <p:cNvPr id="7" name="Text Placeholder 6">
            <a:extLst>
              <a:ext uri="{FF2B5EF4-FFF2-40B4-BE49-F238E27FC236}">
                <a16:creationId xmlns:a16="http://schemas.microsoft.com/office/drawing/2014/main" id="{D381D8D1-0B3A-BF4D-8A9E-2B416C8BA004}"/>
              </a:ext>
            </a:extLst>
          </p:cNvPr>
          <p:cNvSpPr>
            <a:spLocks noGrp="1"/>
          </p:cNvSpPr>
          <p:nvPr>
            <p:ph type="body" sz="quarter" idx="14"/>
          </p:nvPr>
        </p:nvSpPr>
        <p:spPr>
          <a:xfrm>
            <a:off x="3292475" y="4572313"/>
            <a:ext cx="2989263" cy="265176"/>
          </a:xfrm>
        </p:spPr>
        <p:txBody>
          <a:bodyPr/>
          <a:lstStyle/>
          <a:p>
            <a:r>
              <a:rPr lang="en-US" dirty="0"/>
              <a:t>March 28, 2019</a:t>
            </a:r>
          </a:p>
        </p:txBody>
      </p:sp>
    </p:spTree>
    <p:extLst>
      <p:ext uri="{BB962C8B-B14F-4D97-AF65-F5344CB8AC3E}">
        <p14:creationId xmlns:p14="http://schemas.microsoft.com/office/powerpoint/2010/main" val="932713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E6D39-1B5C-234E-8B94-9BA3255AFCDA}"/>
              </a:ext>
            </a:extLst>
          </p:cNvPr>
          <p:cNvSpPr>
            <a:spLocks noGrp="1"/>
          </p:cNvSpPr>
          <p:nvPr>
            <p:ph type="title"/>
          </p:nvPr>
        </p:nvSpPr>
        <p:spPr/>
        <p:txBody>
          <a:bodyPr/>
          <a:lstStyle/>
          <a:p>
            <a:r>
              <a:rPr lang="en-US" dirty="0"/>
              <a:t>Office of Strategic Sourcing</a:t>
            </a:r>
          </a:p>
        </p:txBody>
      </p:sp>
      <p:sp>
        <p:nvSpPr>
          <p:cNvPr id="3" name="Content Placeholder 2">
            <a:extLst>
              <a:ext uri="{FF2B5EF4-FFF2-40B4-BE49-F238E27FC236}">
                <a16:creationId xmlns:a16="http://schemas.microsoft.com/office/drawing/2014/main" id="{57FD5575-E6D4-0046-92EE-0379653E80B2}"/>
              </a:ext>
            </a:extLst>
          </p:cNvPr>
          <p:cNvSpPr>
            <a:spLocks noGrp="1"/>
          </p:cNvSpPr>
          <p:nvPr>
            <p:ph sz="quarter" idx="13"/>
          </p:nvPr>
        </p:nvSpPr>
        <p:spPr>
          <a:xfrm>
            <a:off x="628650" y="2174240"/>
            <a:ext cx="5486400" cy="2340611"/>
          </a:xfrm>
        </p:spPr>
        <p:txBody>
          <a:bodyPr/>
          <a:lstStyle/>
          <a:p>
            <a:pPr marL="0" indent="0">
              <a:buNone/>
            </a:pPr>
            <a:r>
              <a:rPr lang="en-US" b="1" dirty="0"/>
              <a:t>Purpose:</a:t>
            </a:r>
          </a:p>
          <a:p>
            <a:pPr marL="0" indent="0">
              <a:buNone/>
            </a:pPr>
            <a:r>
              <a:rPr lang="en-US" dirty="0"/>
              <a:t>To enable more efficient, cost effective procurement of information technology products and services through data-driven decision making, enhanced collaboration across stakeholders, and modernized sourcing practices.</a:t>
            </a:r>
          </a:p>
        </p:txBody>
      </p:sp>
      <p:sp>
        <p:nvSpPr>
          <p:cNvPr id="4" name="Slide Number Placeholder 3">
            <a:extLst>
              <a:ext uri="{FF2B5EF4-FFF2-40B4-BE49-F238E27FC236}">
                <a16:creationId xmlns:a16="http://schemas.microsoft.com/office/drawing/2014/main" id="{7452C231-8269-8C4F-BBBC-E80994B5E073}"/>
              </a:ext>
            </a:extLst>
          </p:cNvPr>
          <p:cNvSpPr>
            <a:spLocks noGrp="1"/>
          </p:cNvSpPr>
          <p:nvPr>
            <p:ph type="sldNum" sz="quarter" idx="12"/>
          </p:nvPr>
        </p:nvSpPr>
        <p:spPr/>
        <p:txBody>
          <a:bodyPr/>
          <a:lstStyle/>
          <a:p>
            <a:fld id="{E573346A-FCA4-684E-8D18-26E8324063ED}" type="slidenum">
              <a:rPr lang="en-US" smtClean="0"/>
              <a:t>6</a:t>
            </a:fld>
            <a:endParaRPr lang="en-US" dirty="0"/>
          </a:p>
        </p:txBody>
      </p:sp>
      <p:sp>
        <p:nvSpPr>
          <p:cNvPr id="5" name="Footer Placeholder 4">
            <a:extLst>
              <a:ext uri="{FF2B5EF4-FFF2-40B4-BE49-F238E27FC236}">
                <a16:creationId xmlns:a16="http://schemas.microsoft.com/office/drawing/2014/main" id="{744A25B7-3C59-9C49-BC93-9DEDECDB6E1D}"/>
              </a:ext>
            </a:extLst>
          </p:cNvPr>
          <p:cNvSpPr>
            <a:spLocks noGrp="1"/>
          </p:cNvSpPr>
          <p:nvPr>
            <p:ph type="ftr" sz="quarter" idx="11"/>
          </p:nvPr>
        </p:nvSpPr>
        <p:spPr>
          <a:xfrm>
            <a:off x="626364" y="6028289"/>
            <a:ext cx="8517636" cy="365125"/>
          </a:xfrm>
        </p:spPr>
        <p:txBody>
          <a:bodyPr/>
          <a:lstStyle/>
          <a:p>
            <a:pPr algn="l"/>
            <a:r>
              <a:rPr lang="en-US" dirty="0"/>
              <a:t>			     Office of Information and Technology</a:t>
            </a:r>
          </a:p>
        </p:txBody>
      </p:sp>
      <p:pic>
        <p:nvPicPr>
          <p:cNvPr id="7" name="Content Placeholder 10" descr="Strategic Sourcing icon">
            <a:extLst>
              <a:ext uri="{FF2B5EF4-FFF2-40B4-BE49-F238E27FC236}">
                <a16:creationId xmlns:a16="http://schemas.microsoft.com/office/drawing/2014/main" id="{89B1BBAD-0E7A-D64D-81B0-4A2D5932951E}"/>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6299598" y="2080023"/>
            <a:ext cx="2215753" cy="2215753"/>
          </a:xfrm>
          <a:prstGeom prst="rect">
            <a:avLst/>
          </a:prstGeom>
        </p:spPr>
      </p:pic>
    </p:spTree>
    <p:extLst>
      <p:ext uri="{BB962C8B-B14F-4D97-AF65-F5344CB8AC3E}">
        <p14:creationId xmlns:p14="http://schemas.microsoft.com/office/powerpoint/2010/main" val="3813676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6E64-A680-5241-8931-1F46F5252B9F}"/>
              </a:ext>
            </a:extLst>
          </p:cNvPr>
          <p:cNvSpPr>
            <a:spLocks noGrp="1"/>
          </p:cNvSpPr>
          <p:nvPr>
            <p:ph type="title"/>
          </p:nvPr>
        </p:nvSpPr>
        <p:spPr/>
        <p:txBody>
          <a:bodyPr/>
          <a:lstStyle/>
          <a:p>
            <a:r>
              <a:rPr lang="en-US" dirty="0"/>
              <a:t>Office of Strategic Sourcing Organizational Structure</a:t>
            </a:r>
          </a:p>
        </p:txBody>
      </p:sp>
      <p:pic>
        <p:nvPicPr>
          <p:cNvPr id="9" name="Content Placeholder 8" descr="Office of Strategic Sourcing org chart, description will follow:">
            <a:extLst>
              <a:ext uri="{FF2B5EF4-FFF2-40B4-BE49-F238E27FC236}">
                <a16:creationId xmlns:a16="http://schemas.microsoft.com/office/drawing/2014/main" id="{0E23A6DB-0D65-42CA-B00E-546E5E6A4636}"/>
              </a:ext>
            </a:extLst>
          </p:cNvPr>
          <p:cNvPicPr>
            <a:picLocks noGrp="1" noChangeAspect="1"/>
          </p:cNvPicPr>
          <p:nvPr>
            <p:ph sz="quarter" idx="13"/>
          </p:nvPr>
        </p:nvPicPr>
        <p:blipFill>
          <a:blip r:embed="rId3"/>
          <a:stretch>
            <a:fillRect/>
          </a:stretch>
        </p:blipFill>
        <p:spPr>
          <a:xfrm>
            <a:off x="421105" y="359010"/>
            <a:ext cx="8091959" cy="6144757"/>
          </a:xfrm>
        </p:spPr>
      </p:pic>
      <p:sp>
        <p:nvSpPr>
          <p:cNvPr id="7" name="Content Placeholder 6">
            <a:extLst>
              <a:ext uri="{FF2B5EF4-FFF2-40B4-BE49-F238E27FC236}">
                <a16:creationId xmlns:a16="http://schemas.microsoft.com/office/drawing/2014/main" id="{83D5F3EE-F74B-44DB-86B3-13AFFF128BC1}"/>
              </a:ext>
            </a:extLst>
          </p:cNvPr>
          <p:cNvSpPr>
            <a:spLocks noGrp="1"/>
          </p:cNvSpPr>
          <p:nvPr>
            <p:ph sz="quarter" idx="14"/>
          </p:nvPr>
        </p:nvSpPr>
        <p:spPr/>
        <p:txBody>
          <a:bodyPr/>
          <a:lstStyle/>
          <a:p>
            <a:r>
              <a:rPr lang="en-US" sz="675" dirty="0"/>
              <a:t>Office of Strategic Sourcing: Deputy Chief Information Officer – Ms. Luwanda F. Jones</a:t>
            </a:r>
          </a:p>
          <a:p>
            <a:pPr lvl="1"/>
            <a:r>
              <a:rPr lang="en-US" sz="675" dirty="0"/>
              <a:t>Sub-Office: Contract Management and Oversight</a:t>
            </a:r>
          </a:p>
          <a:p>
            <a:pPr lvl="2"/>
            <a:r>
              <a:rPr lang="en-US" sz="675" dirty="0"/>
              <a:t>Contract Audit/Risk</a:t>
            </a:r>
          </a:p>
          <a:p>
            <a:pPr lvl="2"/>
            <a:r>
              <a:rPr lang="en-US" sz="675" dirty="0"/>
              <a:t>Supplier Liaison</a:t>
            </a:r>
          </a:p>
          <a:p>
            <a:pPr lvl="2"/>
            <a:r>
              <a:rPr lang="en-US" sz="675" dirty="0"/>
              <a:t>Data Management</a:t>
            </a:r>
          </a:p>
          <a:p>
            <a:pPr lvl="1"/>
            <a:r>
              <a:rPr lang="en-US" sz="675" dirty="0"/>
              <a:t>Sub-Office: Acquisition and Category Management</a:t>
            </a:r>
          </a:p>
          <a:p>
            <a:pPr lvl="2"/>
            <a:r>
              <a:rPr lang="en-US" sz="675" dirty="0"/>
              <a:t>Customer Engagement</a:t>
            </a:r>
          </a:p>
          <a:p>
            <a:pPr lvl="2"/>
            <a:r>
              <a:rPr lang="en-US" sz="675" dirty="0"/>
              <a:t>Professional Services</a:t>
            </a:r>
          </a:p>
          <a:p>
            <a:pPr lvl="2"/>
            <a:r>
              <a:rPr lang="en-US" sz="675" dirty="0"/>
              <a:t>IT Services Category</a:t>
            </a:r>
          </a:p>
          <a:p>
            <a:pPr lvl="2"/>
            <a:r>
              <a:rPr lang="en-US" sz="675" dirty="0"/>
              <a:t>Software Category</a:t>
            </a:r>
          </a:p>
          <a:p>
            <a:pPr lvl="2"/>
            <a:r>
              <a:rPr lang="en-US" sz="675" dirty="0"/>
              <a:t>Hardware Category</a:t>
            </a:r>
          </a:p>
          <a:p>
            <a:pPr lvl="1"/>
            <a:r>
              <a:rPr lang="en-US" sz="675" dirty="0"/>
              <a:t>Sub-Office: Acquisitions Compliance and Operations</a:t>
            </a:r>
          </a:p>
          <a:p>
            <a:pPr lvl="2"/>
            <a:r>
              <a:rPr lang="en-US" sz="675" dirty="0"/>
              <a:t>Quality Assurance and Oversight </a:t>
            </a:r>
          </a:p>
          <a:p>
            <a:pPr lvl="2"/>
            <a:r>
              <a:rPr lang="en-US" sz="675" dirty="0"/>
              <a:t>Business Office</a:t>
            </a:r>
          </a:p>
          <a:p>
            <a:pPr lvl="2"/>
            <a:r>
              <a:rPr lang="en-US" sz="675" dirty="0"/>
              <a:t>Compliance Management</a:t>
            </a:r>
          </a:p>
        </p:txBody>
      </p:sp>
      <p:sp>
        <p:nvSpPr>
          <p:cNvPr id="4" name="Slide Number Placeholder 3">
            <a:extLst>
              <a:ext uri="{FF2B5EF4-FFF2-40B4-BE49-F238E27FC236}">
                <a16:creationId xmlns:a16="http://schemas.microsoft.com/office/drawing/2014/main" id="{2AC7D948-B264-914B-B959-F61945A1F33B}"/>
              </a:ext>
            </a:extLst>
          </p:cNvPr>
          <p:cNvSpPr>
            <a:spLocks noGrp="1"/>
          </p:cNvSpPr>
          <p:nvPr>
            <p:ph type="sldNum" sz="quarter" idx="12"/>
          </p:nvPr>
        </p:nvSpPr>
        <p:spPr/>
        <p:txBody>
          <a:bodyPr/>
          <a:lstStyle/>
          <a:p>
            <a:fld id="{E573346A-FCA4-684E-8D18-26E8324063ED}" type="slidenum">
              <a:rPr lang="en-US" smtClean="0"/>
              <a:t>7</a:t>
            </a:fld>
            <a:endParaRPr lang="en-US" dirty="0"/>
          </a:p>
        </p:txBody>
      </p:sp>
      <p:sp>
        <p:nvSpPr>
          <p:cNvPr id="5" name="Footer Placeholder 4">
            <a:extLst>
              <a:ext uri="{FF2B5EF4-FFF2-40B4-BE49-F238E27FC236}">
                <a16:creationId xmlns:a16="http://schemas.microsoft.com/office/drawing/2014/main" id="{49E05C98-875D-9445-887D-8EA03FD962A5}"/>
              </a:ext>
            </a:extLst>
          </p:cNvPr>
          <p:cNvSpPr>
            <a:spLocks noGrp="1"/>
          </p:cNvSpPr>
          <p:nvPr>
            <p:ph type="ftr" sz="quarter" idx="11"/>
          </p:nvPr>
        </p:nvSpPr>
        <p:spPr/>
        <p:txBody>
          <a:bodyPr/>
          <a:lstStyle/>
          <a:p>
            <a:pPr algn="l"/>
            <a:r>
              <a:rPr lang="en-US" dirty="0"/>
              <a:t>			     Office of Information and Technology</a:t>
            </a:r>
          </a:p>
        </p:txBody>
      </p:sp>
    </p:spTree>
    <p:extLst>
      <p:ext uri="{BB962C8B-B14F-4D97-AF65-F5344CB8AC3E}">
        <p14:creationId xmlns:p14="http://schemas.microsoft.com/office/powerpoint/2010/main" val="4065224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44908-44D1-44FD-A83F-4DCFBD3278F6}"/>
              </a:ext>
            </a:extLst>
          </p:cNvPr>
          <p:cNvSpPr>
            <a:spLocks noGrp="1"/>
          </p:cNvSpPr>
          <p:nvPr>
            <p:ph type="title"/>
          </p:nvPr>
        </p:nvSpPr>
        <p:spPr/>
        <p:txBody>
          <a:bodyPr/>
          <a:lstStyle/>
          <a:p>
            <a:r>
              <a:rPr lang="en-US" dirty="0"/>
              <a:t>Responsibilities of Acquisition Compliance and Business Operations</a:t>
            </a:r>
          </a:p>
        </p:txBody>
      </p:sp>
      <p:sp>
        <p:nvSpPr>
          <p:cNvPr id="3" name="Content Placeholder 2">
            <a:extLst>
              <a:ext uri="{FF2B5EF4-FFF2-40B4-BE49-F238E27FC236}">
                <a16:creationId xmlns:a16="http://schemas.microsoft.com/office/drawing/2014/main" id="{7C84342D-4564-4606-B2F0-AABEB4083FCD}"/>
              </a:ext>
            </a:extLst>
          </p:cNvPr>
          <p:cNvSpPr>
            <a:spLocks noGrp="1"/>
          </p:cNvSpPr>
          <p:nvPr>
            <p:ph sz="quarter" idx="13"/>
          </p:nvPr>
        </p:nvSpPr>
        <p:spPr/>
        <p:txBody>
          <a:bodyPr>
            <a:normAutofit fontScale="85000" lnSpcReduction="20000"/>
          </a:bodyPr>
          <a:lstStyle/>
          <a:p>
            <a:pPr marL="0" indent="0">
              <a:buNone/>
            </a:pPr>
            <a:r>
              <a:rPr lang="en-US" sz="2700" b="1" dirty="0"/>
              <a:t>Quality Assurance and Oversight:</a:t>
            </a:r>
          </a:p>
          <a:p>
            <a:r>
              <a:rPr lang="en-US" dirty="0"/>
              <a:t>Coordinates executive reporting and data calls for external stakeholders</a:t>
            </a:r>
          </a:p>
          <a:p>
            <a:r>
              <a:rPr lang="en-US" dirty="0"/>
              <a:t>Oversees OSS governance responsibilities</a:t>
            </a:r>
          </a:p>
          <a:p>
            <a:pPr marL="0" indent="0">
              <a:buNone/>
            </a:pPr>
            <a:r>
              <a:rPr lang="en-US" sz="2700" b="1" dirty="0"/>
              <a:t>Business Office:</a:t>
            </a:r>
          </a:p>
          <a:p>
            <a:r>
              <a:rPr lang="en-US" dirty="0"/>
              <a:t>Provides mission support services to enable the business processes, governance, and service delivery functions of the OSS</a:t>
            </a:r>
          </a:p>
          <a:p>
            <a:r>
              <a:rPr lang="en-US" dirty="0"/>
              <a:t>Manages the OSS budget, including budget requests and justifications</a:t>
            </a:r>
          </a:p>
          <a:p>
            <a:r>
              <a:rPr lang="en-US" dirty="0"/>
              <a:t>Monitors Purchase Card payments, execution, and reconciliation</a:t>
            </a:r>
          </a:p>
          <a:p>
            <a:pPr marL="0" indent="0">
              <a:buNone/>
            </a:pPr>
            <a:r>
              <a:rPr lang="en-US" sz="2700" b="1" dirty="0"/>
              <a:t>Compliance Management:</a:t>
            </a:r>
          </a:p>
          <a:p>
            <a:r>
              <a:rPr lang="en-US" dirty="0"/>
              <a:t>Ensures compliance with VA and OMB policies, including the Federal Information Technology Acquisition Reform Act (FITARA), the Freedom of Information Act (FOIA), and the FAR</a:t>
            </a:r>
          </a:p>
          <a:p>
            <a:r>
              <a:rPr lang="en-US" dirty="0"/>
              <a:t>Tracks and reports OSS/Acquisition Review Module (ARM) approvals</a:t>
            </a:r>
          </a:p>
        </p:txBody>
      </p:sp>
      <p:sp>
        <p:nvSpPr>
          <p:cNvPr id="4" name="Slide Number Placeholder 3">
            <a:extLst>
              <a:ext uri="{FF2B5EF4-FFF2-40B4-BE49-F238E27FC236}">
                <a16:creationId xmlns:a16="http://schemas.microsoft.com/office/drawing/2014/main" id="{750D0DD2-C026-44AE-95AB-A31E89D424EE}"/>
              </a:ext>
            </a:extLst>
          </p:cNvPr>
          <p:cNvSpPr>
            <a:spLocks noGrp="1"/>
          </p:cNvSpPr>
          <p:nvPr>
            <p:ph type="sldNum" sz="quarter" idx="12"/>
          </p:nvPr>
        </p:nvSpPr>
        <p:spPr/>
        <p:txBody>
          <a:bodyPr/>
          <a:lstStyle/>
          <a:p>
            <a:fld id="{E573346A-FCA4-684E-8D18-26E8324063ED}" type="slidenum">
              <a:rPr lang="en-US" smtClean="0"/>
              <a:t>8</a:t>
            </a:fld>
            <a:endParaRPr lang="en-US" dirty="0"/>
          </a:p>
        </p:txBody>
      </p:sp>
      <p:sp>
        <p:nvSpPr>
          <p:cNvPr id="5" name="Footer Placeholder 4">
            <a:extLst>
              <a:ext uri="{FF2B5EF4-FFF2-40B4-BE49-F238E27FC236}">
                <a16:creationId xmlns:a16="http://schemas.microsoft.com/office/drawing/2014/main" id="{35231DC2-AF65-4016-90F6-1FD70CA27AD3}"/>
              </a:ext>
            </a:extLst>
          </p:cNvPr>
          <p:cNvSpPr>
            <a:spLocks noGrp="1"/>
          </p:cNvSpPr>
          <p:nvPr>
            <p:ph type="ftr" sz="quarter" idx="11"/>
          </p:nvPr>
        </p:nvSpPr>
        <p:spPr/>
        <p:txBody>
          <a:bodyPr/>
          <a:lstStyle/>
          <a:p>
            <a:pPr algn="l"/>
            <a:r>
              <a:rPr lang="en-US" dirty="0"/>
              <a:t>			     Office of Information and Technology</a:t>
            </a:r>
          </a:p>
        </p:txBody>
      </p:sp>
    </p:spTree>
    <p:extLst>
      <p:ext uri="{BB962C8B-B14F-4D97-AF65-F5344CB8AC3E}">
        <p14:creationId xmlns:p14="http://schemas.microsoft.com/office/powerpoint/2010/main" val="1670351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DA8F8-1039-4073-A653-C609B5854800}"/>
              </a:ext>
            </a:extLst>
          </p:cNvPr>
          <p:cNvSpPr>
            <a:spLocks noGrp="1"/>
          </p:cNvSpPr>
          <p:nvPr>
            <p:ph type="title"/>
          </p:nvPr>
        </p:nvSpPr>
        <p:spPr/>
        <p:txBody>
          <a:bodyPr/>
          <a:lstStyle/>
          <a:p>
            <a:r>
              <a:rPr lang="en-US" dirty="0"/>
              <a:t>Responsibilities of Contract Management and Oversight</a:t>
            </a:r>
          </a:p>
        </p:txBody>
      </p:sp>
      <p:sp>
        <p:nvSpPr>
          <p:cNvPr id="3" name="Content Placeholder 2">
            <a:extLst>
              <a:ext uri="{FF2B5EF4-FFF2-40B4-BE49-F238E27FC236}">
                <a16:creationId xmlns:a16="http://schemas.microsoft.com/office/drawing/2014/main" id="{C7A079D6-F7A7-41CC-B843-945BA503733E}"/>
              </a:ext>
            </a:extLst>
          </p:cNvPr>
          <p:cNvSpPr>
            <a:spLocks noGrp="1"/>
          </p:cNvSpPr>
          <p:nvPr>
            <p:ph sz="quarter" idx="13"/>
          </p:nvPr>
        </p:nvSpPr>
        <p:spPr>
          <a:xfrm>
            <a:off x="628650" y="1245983"/>
            <a:ext cx="7886700" cy="4937841"/>
          </a:xfrm>
        </p:spPr>
        <p:txBody>
          <a:bodyPr>
            <a:normAutofit fontScale="77500" lnSpcReduction="20000"/>
          </a:bodyPr>
          <a:lstStyle/>
          <a:p>
            <a:pPr marL="0" indent="0">
              <a:buNone/>
            </a:pPr>
            <a:r>
              <a:rPr lang="en-US" sz="3200" b="1" dirty="0"/>
              <a:t>Contract Audit/Risk:</a:t>
            </a:r>
          </a:p>
          <a:p>
            <a:r>
              <a:rPr lang="en-US" dirty="0"/>
              <a:t>Monitors contract performance</a:t>
            </a:r>
          </a:p>
          <a:p>
            <a:r>
              <a:rPr lang="en-US" dirty="0"/>
              <a:t>Accesses contract risks</a:t>
            </a:r>
          </a:p>
          <a:p>
            <a:r>
              <a:rPr lang="en-US" dirty="0"/>
              <a:t>Reduces government risk and increase accountability</a:t>
            </a:r>
          </a:p>
          <a:p>
            <a:pPr marL="0" indent="0">
              <a:buNone/>
            </a:pPr>
            <a:r>
              <a:rPr lang="en-US" sz="2850" b="1" dirty="0"/>
              <a:t>Vendor Management:</a:t>
            </a:r>
          </a:p>
          <a:p>
            <a:r>
              <a:rPr lang="en-US" dirty="0"/>
              <a:t>Maximizes relationships with vendors resulting in increased vendor performance, reduce risk and reduced management oversight</a:t>
            </a:r>
          </a:p>
          <a:p>
            <a:r>
              <a:rPr lang="en-US" dirty="0"/>
              <a:t>Establishes and maintain strategic relations with vendors </a:t>
            </a:r>
          </a:p>
          <a:p>
            <a:r>
              <a:rPr lang="en-US" dirty="0"/>
              <a:t>Collects, tracks, and analyzes vendor service levels and consolidates vendor scorecard reports</a:t>
            </a:r>
          </a:p>
          <a:p>
            <a:pPr marL="0" indent="0">
              <a:buNone/>
            </a:pPr>
            <a:r>
              <a:rPr lang="en-US" sz="2850" b="1" dirty="0"/>
              <a:t>Data Management:</a:t>
            </a:r>
          </a:p>
          <a:p>
            <a:r>
              <a:rPr lang="en-US" dirty="0"/>
              <a:t>Provides enterprise acquisition-level data</a:t>
            </a:r>
          </a:p>
          <a:p>
            <a:r>
              <a:rPr lang="en-US" dirty="0"/>
              <a:t>Develops and maintains dashboards to enable consistent application of data to make strategic decisions</a:t>
            </a:r>
          </a:p>
          <a:p>
            <a:r>
              <a:rPr lang="en-US" dirty="0"/>
              <a:t>Performs contract surveillance by monitoring the execution and performance of contracts</a:t>
            </a:r>
          </a:p>
        </p:txBody>
      </p:sp>
      <p:sp>
        <p:nvSpPr>
          <p:cNvPr id="4" name="Slide Number Placeholder 3">
            <a:extLst>
              <a:ext uri="{FF2B5EF4-FFF2-40B4-BE49-F238E27FC236}">
                <a16:creationId xmlns:a16="http://schemas.microsoft.com/office/drawing/2014/main" id="{F8F04A94-3D0B-4A9B-A3E4-CFEF31AF12F0}"/>
              </a:ext>
            </a:extLst>
          </p:cNvPr>
          <p:cNvSpPr>
            <a:spLocks noGrp="1"/>
          </p:cNvSpPr>
          <p:nvPr>
            <p:ph type="sldNum" sz="quarter" idx="12"/>
          </p:nvPr>
        </p:nvSpPr>
        <p:spPr/>
        <p:txBody>
          <a:bodyPr/>
          <a:lstStyle/>
          <a:p>
            <a:fld id="{E573346A-FCA4-684E-8D18-26E8324063ED}" type="slidenum">
              <a:rPr lang="en-US" smtClean="0"/>
              <a:t>9</a:t>
            </a:fld>
            <a:endParaRPr lang="en-US" dirty="0"/>
          </a:p>
        </p:txBody>
      </p:sp>
      <p:sp>
        <p:nvSpPr>
          <p:cNvPr id="5" name="Footer Placeholder 4">
            <a:extLst>
              <a:ext uri="{FF2B5EF4-FFF2-40B4-BE49-F238E27FC236}">
                <a16:creationId xmlns:a16="http://schemas.microsoft.com/office/drawing/2014/main" id="{5D64DC2D-7C54-4B94-B12C-E3CCEA17DFE2}"/>
              </a:ext>
            </a:extLst>
          </p:cNvPr>
          <p:cNvSpPr>
            <a:spLocks noGrp="1"/>
          </p:cNvSpPr>
          <p:nvPr>
            <p:ph type="ftr" sz="quarter" idx="11"/>
          </p:nvPr>
        </p:nvSpPr>
        <p:spPr/>
        <p:txBody>
          <a:bodyPr/>
          <a:lstStyle/>
          <a:p>
            <a:pPr algn="l"/>
            <a:r>
              <a:rPr lang="en-US" dirty="0"/>
              <a:t>			     Office of Information and Technology</a:t>
            </a:r>
          </a:p>
        </p:txBody>
      </p:sp>
    </p:spTree>
    <p:extLst>
      <p:ext uri="{BB962C8B-B14F-4D97-AF65-F5344CB8AC3E}">
        <p14:creationId xmlns:p14="http://schemas.microsoft.com/office/powerpoint/2010/main" val="4203010491"/>
      </p:ext>
    </p:extLst>
  </p:cSld>
  <p:clrMapOvr>
    <a:masterClrMapping/>
  </p:clrMapOvr>
</p:sld>
</file>

<file path=ppt/theme/theme1.xml><?xml version="1.0" encoding="utf-8"?>
<a:theme xmlns:a="http://schemas.openxmlformats.org/drawingml/2006/main" name="OI&amp;T PPT Layou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9644</TotalTime>
  <Words>2614</Words>
  <Application>Microsoft Office PowerPoint</Application>
  <PresentationFormat>On-screen Show (4:3)</PresentationFormat>
  <Paragraphs>375</Paragraphs>
  <Slides>29</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.AppleSystemUIFont</vt:lpstr>
      <vt:lpstr>Arial</vt:lpstr>
      <vt:lpstr>Calibri</vt:lpstr>
      <vt:lpstr>CambriaMath</vt:lpstr>
      <vt:lpstr>OI&amp;T PPT Layout</vt:lpstr>
      <vt:lpstr>Contractor-Laptops-as-a-Managed Service (CLAAMS)</vt:lpstr>
      <vt:lpstr>Welcome</vt:lpstr>
      <vt:lpstr>Agenda</vt:lpstr>
      <vt:lpstr>VA’S Intent for Today’s Industry Day</vt:lpstr>
      <vt:lpstr>Strategic Sourcing</vt:lpstr>
      <vt:lpstr>Office of Strategic Sourcing</vt:lpstr>
      <vt:lpstr>Office of Strategic Sourcing Organizational Structure</vt:lpstr>
      <vt:lpstr>Responsibilities of Acquisition Compliance and Business Operations</vt:lpstr>
      <vt:lpstr>Responsibilities of Contract Management and Oversight</vt:lpstr>
      <vt:lpstr>Roles and Responsibilities of Acquisition and Category Management</vt:lpstr>
      <vt:lpstr>Fiscal Year 2019 Priorities</vt:lpstr>
      <vt:lpstr>Accomplishments</vt:lpstr>
      <vt:lpstr>Now, Near, and Future Goals</vt:lpstr>
      <vt:lpstr>contractor-laptops-as-a-managed service (claams)</vt:lpstr>
      <vt:lpstr>Who We Are: VA at Large</vt:lpstr>
      <vt:lpstr>SECVA Priorities</vt:lpstr>
      <vt:lpstr>State of DevOps at VA</vt:lpstr>
      <vt:lpstr>DevOps Guiding Principles</vt:lpstr>
      <vt:lpstr>Product Line Management Structure</vt:lpstr>
      <vt:lpstr>Contractor-Laptops-as-a-Managed Service (CLaaMS)</vt:lpstr>
      <vt:lpstr>Final Thoughts</vt:lpstr>
      <vt:lpstr>Laptop issuance process</vt:lpstr>
      <vt:lpstr>Onboarding Process Flow</vt:lpstr>
      <vt:lpstr>Detailed User/Device Provisioning Process</vt:lpstr>
      <vt:lpstr>IMAGING PROCESS - PRESENT</vt:lpstr>
      <vt:lpstr>Imaging Process - Future</vt:lpstr>
      <vt:lpstr>Contractor-Laptops-as-a-Managed Service (CLaaMS)</vt:lpstr>
      <vt:lpstr>PANEL DISCUSSION</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Contractor-Laptops-As-A-Managed-Service (CLAAMS)</dc:title>
  <dc:subject/>
  <dc:creator>U.S. Department of Veterans Affairs, Office of Information and Technology</dc:creator>
  <cp:keywords>PPT, OIT, presentation, Office of Information and Technology, Contractor Laptops As a Managed Service, CLAAMS</cp:keywords>
  <dc:description>OIT20180620</dc:description>
  <cp:lastModifiedBy>Morello, Kevin J.</cp:lastModifiedBy>
  <cp:revision>282</cp:revision>
  <cp:lastPrinted>2017-03-28T14:15:43Z</cp:lastPrinted>
  <dcterms:created xsi:type="dcterms:W3CDTF">2017-03-15T17:05:18Z</dcterms:created>
  <dcterms:modified xsi:type="dcterms:W3CDTF">2019-03-27T19:24:36Z</dcterms:modified>
  <cp:category/>
</cp:coreProperties>
</file>