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09" r:id="rId5"/>
  </p:sldMasterIdLst>
  <p:notesMasterIdLst>
    <p:notesMasterId r:id="rId7"/>
  </p:notesMasterIdLst>
  <p:handoutMasterIdLst>
    <p:handoutMasterId r:id="rId8"/>
  </p:handoutMasterIdLst>
  <p:sldIdLst>
    <p:sldId id="26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8989"/>
    <a:srgbClr val="1F1F1F"/>
    <a:srgbClr val="1F5493"/>
    <a:srgbClr val="1F5439"/>
    <a:srgbClr val="175594"/>
    <a:srgbClr val="102E50"/>
    <a:srgbClr val="FDB7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85" autoAdjust="0"/>
    <p:restoredTop sz="94291" autoAdjust="0"/>
  </p:normalViewPr>
  <p:slideViewPr>
    <p:cSldViewPr snapToGrid="0" snapToObjects="1">
      <p:cViewPr varScale="1">
        <p:scale>
          <a:sx n="74" d="100"/>
          <a:sy n="74" d="100"/>
        </p:scale>
        <p:origin x="72" y="660"/>
      </p:cViewPr>
      <p:guideLst/>
    </p:cSldViewPr>
  </p:slideViewPr>
  <p:outlineViewPr>
    <p:cViewPr>
      <p:scale>
        <a:sx n="33" d="100"/>
        <a:sy n="33" d="100"/>
      </p:scale>
      <p:origin x="0" y="-1854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95" d="100"/>
          <a:sy n="95" d="100"/>
        </p:scale>
        <p:origin x="2512" y="19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4EA599-9803-B04C-B3FB-2B0E7F023161}" type="datetimeFigureOut">
              <a:rPr lang="en-US" smtClean="0"/>
              <a:t>6/5/2019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1DA192-9301-2E4C-82C0-B2B1A3F608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5192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DFAF83-101F-2B48-87AB-16089F66384F}" type="datetimeFigureOut">
              <a:rPr lang="en-US" smtClean="0"/>
              <a:t>6/5/2019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31FA43-6C0E-6047-B106-ADAB81A86D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74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resenta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ackground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49" y="1"/>
            <a:ext cx="12185902" cy="6857999"/>
          </a:xfrm>
          <a:prstGeom prst="rect">
            <a:avLst/>
          </a:prstGeom>
        </p:spPr>
      </p:pic>
      <p:pic>
        <p:nvPicPr>
          <p:cNvPr id="15" name="VA logo" descr="Logo and seal for the U.S. Department of Veterans Affairs, Office of Information and Technology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9926" y="5690438"/>
            <a:ext cx="3374138" cy="660157"/>
          </a:xfrm>
          <a:prstGeom prst="rect">
            <a:avLst/>
          </a:prstGeom>
        </p:spPr>
      </p:pic>
      <p:sp>
        <p:nvSpPr>
          <p:cNvPr id="16" name="Presentation Title"/>
          <p:cNvSpPr>
            <a:spLocks noGrp="1"/>
          </p:cNvSpPr>
          <p:nvPr>
            <p:ph type="title" hasCustomPrompt="1"/>
          </p:nvPr>
        </p:nvSpPr>
        <p:spPr>
          <a:xfrm>
            <a:off x="3251911" y="1931133"/>
            <a:ext cx="5806727" cy="858806"/>
          </a:xfrm>
        </p:spPr>
        <p:txBody>
          <a:bodyPr anchor="t">
            <a:noAutofit/>
          </a:bodyPr>
          <a:lstStyle>
            <a:lvl1pPr>
              <a:defRPr sz="3000" b="1" i="0" cap="all" baseline="0">
                <a:solidFill>
                  <a:srgbClr val="175594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7" name="Name of Presenter"/>
          <p:cNvSpPr>
            <a:spLocks noGrp="1"/>
          </p:cNvSpPr>
          <p:nvPr>
            <p:ph type="body" sz="quarter" idx="10" hasCustomPrompt="1"/>
          </p:nvPr>
        </p:nvSpPr>
        <p:spPr>
          <a:xfrm>
            <a:off x="3252758" y="2831008"/>
            <a:ext cx="5806017" cy="374904"/>
          </a:xfrm>
        </p:spPr>
        <p:txBody>
          <a:bodyPr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Name of Presenter</a:t>
            </a:r>
          </a:p>
        </p:txBody>
      </p:sp>
      <p:sp>
        <p:nvSpPr>
          <p:cNvPr id="18" name="Title of Presenter"/>
          <p:cNvSpPr>
            <a:spLocks noGrp="1"/>
          </p:cNvSpPr>
          <p:nvPr>
            <p:ph type="body" sz="quarter" idx="11" hasCustomPrompt="1"/>
          </p:nvPr>
        </p:nvSpPr>
        <p:spPr>
          <a:xfrm>
            <a:off x="3252757" y="3254748"/>
            <a:ext cx="3182112" cy="393192"/>
          </a:xfrm>
        </p:spPr>
        <p:txBody>
          <a:bodyPr>
            <a:noAutofit/>
          </a:bodyPr>
          <a:lstStyle>
            <a:lvl1pPr marL="0" indent="0">
              <a:buNone/>
              <a:defRPr lang="en-US" sz="2200" i="1" kern="1200" baseline="0" dirty="0">
                <a:solidFill>
                  <a:srgbClr val="1F1F1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dirty="0"/>
              <a:t>Title of Presenter</a:t>
            </a:r>
          </a:p>
        </p:txBody>
      </p:sp>
      <p:sp>
        <p:nvSpPr>
          <p:cNvPr id="22" name="Presenter's Organization"/>
          <p:cNvSpPr>
            <a:spLocks noGrp="1"/>
          </p:cNvSpPr>
          <p:nvPr>
            <p:ph type="body" sz="quarter" idx="12" hasCustomPrompt="1"/>
          </p:nvPr>
        </p:nvSpPr>
        <p:spPr>
          <a:xfrm>
            <a:off x="3252758" y="3714953"/>
            <a:ext cx="5806017" cy="439738"/>
          </a:xfrm>
        </p:spPr>
        <p:txBody>
          <a:bodyPr>
            <a:noAutofit/>
          </a:bodyPr>
          <a:lstStyle>
            <a:lvl1pPr marL="0" indent="0">
              <a:buNone/>
              <a:defRPr lang="en-US" sz="2200" kern="1200" baseline="0" dirty="0">
                <a:solidFill>
                  <a:srgbClr val="1F1F1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Presenter’s Organization</a:t>
            </a:r>
          </a:p>
        </p:txBody>
      </p:sp>
      <p:sp>
        <p:nvSpPr>
          <p:cNvPr id="27" name="Audience Name"/>
          <p:cNvSpPr>
            <a:spLocks noGrp="1"/>
          </p:cNvSpPr>
          <p:nvPr>
            <p:ph type="body" sz="quarter" idx="13" hasCustomPrompt="1"/>
          </p:nvPr>
        </p:nvSpPr>
        <p:spPr>
          <a:xfrm>
            <a:off x="3252757" y="4276351"/>
            <a:ext cx="3974592" cy="246888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US" sz="1600" kern="1200" baseline="0" dirty="0" smtClean="0">
                <a:solidFill>
                  <a:srgbClr val="175594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dirty="0"/>
              <a:t>Audience Name</a:t>
            </a:r>
          </a:p>
        </p:txBody>
      </p:sp>
      <p:sp>
        <p:nvSpPr>
          <p:cNvPr id="29" name="Month Day, YYYY"/>
          <p:cNvSpPr>
            <a:spLocks noGrp="1"/>
          </p:cNvSpPr>
          <p:nvPr>
            <p:ph type="body" sz="quarter" idx="14" hasCustomPrompt="1"/>
          </p:nvPr>
        </p:nvSpPr>
        <p:spPr>
          <a:xfrm>
            <a:off x="3252758" y="4560951"/>
            <a:ext cx="3985684" cy="265176"/>
          </a:xfrm>
        </p:spPr>
        <p:txBody>
          <a:bodyPr>
            <a:noAutofit/>
          </a:bodyPr>
          <a:lstStyle>
            <a:lvl1pPr marL="0" indent="0">
              <a:buNone/>
              <a:defRPr lang="en-US" sz="1600" kern="1200" baseline="0" dirty="0" smtClean="0">
                <a:solidFill>
                  <a:srgbClr val="175594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r>
              <a:rPr lang="en-US" dirty="0"/>
              <a:t>Month Day, YYYY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2455E1-2795-BB42-8B2E-3B937E6819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251200" y="5130800"/>
            <a:ext cx="3976688" cy="439738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 dirty="0"/>
              <a:t>FOR INTERNAL USE ONLY</a:t>
            </a:r>
          </a:p>
        </p:txBody>
      </p:sp>
    </p:spTree>
    <p:extLst>
      <p:ext uri="{BB962C8B-B14F-4D97-AF65-F5344CB8AC3E}">
        <p14:creationId xmlns:p14="http://schemas.microsoft.com/office/powerpoint/2010/main" val="126974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Insert Title, 28pt Calibri Bold (Color: RGB 33, 33, 33)</a:t>
            </a:r>
          </a:p>
        </p:txBody>
      </p:sp>
      <p:sp>
        <p:nvSpPr>
          <p:cNvPr id="12" name="Content Placeholder"/>
          <p:cNvSpPr>
            <a:spLocks noGrp="1"/>
          </p:cNvSpPr>
          <p:nvPr>
            <p:ph sz="quarter" idx="13"/>
          </p:nvPr>
        </p:nvSpPr>
        <p:spPr>
          <a:xfrm>
            <a:off x="838200" y="1417319"/>
            <a:ext cx="10515600" cy="446468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3346A-FCA4-684E-8D18-26E8324063E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l"/>
            <a:r>
              <a:rPr lang="en-US" dirty="0"/>
              <a:t>FOR INTERNAL USE ONLY			     Office of Information and Technology</a:t>
            </a:r>
          </a:p>
        </p:txBody>
      </p:sp>
      <p:pic>
        <p:nvPicPr>
          <p:cNvPr id="9" name="Footer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537580"/>
            <a:ext cx="12188952" cy="317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432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/ Al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Insert Title, 28pt Calibri Bold (Color: RGB 33, 33, 33)</a:t>
            </a:r>
          </a:p>
        </p:txBody>
      </p:sp>
      <p:sp>
        <p:nvSpPr>
          <p:cNvPr id="12" name="Content Placeholder"/>
          <p:cNvSpPr>
            <a:spLocks noGrp="1"/>
          </p:cNvSpPr>
          <p:nvPr>
            <p:ph sz="quarter" idx="13"/>
          </p:nvPr>
        </p:nvSpPr>
        <p:spPr>
          <a:xfrm>
            <a:off x="838200" y="1417319"/>
            <a:ext cx="10515600" cy="446468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Alt text">
            <a:extLst>
              <a:ext uri="{FF2B5EF4-FFF2-40B4-BE49-F238E27FC236}">
                <a16:creationId xmlns:a16="http://schemas.microsoft.com/office/drawing/2014/main" id="{0E731299-1FA4-1640-AAA3-040ADDE70C35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-4181172" y="0"/>
            <a:ext cx="3890963" cy="3249038"/>
          </a:xfrm>
        </p:spPr>
        <p:txBody>
          <a:bodyPr/>
          <a:lstStyle/>
          <a:p>
            <a:pPr lvl="0"/>
            <a:r>
              <a:rPr lang="en-US" dirty="0"/>
              <a:t>Insert Alt-text for complex image or graphic</a:t>
            </a:r>
          </a:p>
        </p:txBody>
      </p:sp>
      <p:sp>
        <p:nvSpPr>
          <p:cNvPr id="6" name="Slide Number Placehold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3346A-FCA4-684E-8D18-26E8324063E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l"/>
            <a:r>
              <a:rPr lang="en-US" dirty="0"/>
              <a:t>FOR INTERNAL USE ONLY			     Office of Information and Technology</a:t>
            </a:r>
          </a:p>
        </p:txBody>
      </p:sp>
      <p:pic>
        <p:nvPicPr>
          <p:cNvPr id="8" name="Footer">
            <a:extLst>
              <a:ext uri="{FF2B5EF4-FFF2-40B4-BE49-F238E27FC236}">
                <a16:creationId xmlns:a16="http://schemas.microsoft.com/office/drawing/2014/main" id="{ADD7F55B-6E2E-E049-9A2F-19F9E87107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537580"/>
            <a:ext cx="12188952" cy="317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825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Sub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Insert Title, 28pt Calibri Bold (Color: RGB 33, 33, 33)</a:t>
            </a:r>
          </a:p>
        </p:txBody>
      </p:sp>
      <p:sp>
        <p:nvSpPr>
          <p:cNvPr id="12" name="Content Placeholder"/>
          <p:cNvSpPr>
            <a:spLocks noGrp="1"/>
          </p:cNvSpPr>
          <p:nvPr>
            <p:ph sz="quarter" idx="13"/>
          </p:nvPr>
        </p:nvSpPr>
        <p:spPr>
          <a:xfrm>
            <a:off x="838200" y="1417320"/>
            <a:ext cx="10515600" cy="201168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Heading Placeholder 1">
            <a:extLst>
              <a:ext uri="{FF2B5EF4-FFF2-40B4-BE49-F238E27FC236}">
                <a16:creationId xmlns:a16="http://schemas.microsoft.com/office/drawing/2014/main" id="{4A0F253A-250E-3947-9C4E-D0BADA9973E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3640138"/>
            <a:ext cx="5257800" cy="423862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 dirty="0"/>
              <a:t>Insert Heading</a:t>
            </a:r>
          </a:p>
        </p:txBody>
      </p:sp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D4F61BFB-7E97-CA4A-9D7A-C2EB218D6839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838200" y="4126653"/>
            <a:ext cx="5257800" cy="189924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Heading Placeholder 2">
            <a:extLst>
              <a:ext uri="{FF2B5EF4-FFF2-40B4-BE49-F238E27FC236}">
                <a16:creationId xmlns:a16="http://schemas.microsoft.com/office/drawing/2014/main" id="{83402AF2-F89A-D04C-8D3C-76D8C388F10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138334" y="3640138"/>
            <a:ext cx="5257800" cy="423862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 dirty="0"/>
              <a:t>Insert Heading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274E85CB-8292-B74E-B2DC-1B7541D0F575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138334" y="4126653"/>
            <a:ext cx="5257800" cy="189924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3346A-FCA4-684E-8D18-26E8324063E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l"/>
            <a:r>
              <a:rPr lang="en-US" dirty="0"/>
              <a:t>FOR INTERNAL USE ONLY			     Office of Information and Technology</a:t>
            </a:r>
          </a:p>
        </p:txBody>
      </p:sp>
      <p:pic>
        <p:nvPicPr>
          <p:cNvPr id="15" name="Footer">
            <a:extLst>
              <a:ext uri="{FF2B5EF4-FFF2-40B4-BE49-F238E27FC236}">
                <a16:creationId xmlns:a16="http://schemas.microsoft.com/office/drawing/2014/main" id="{1D639F15-80C3-DE46-A003-D12A017A0B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537580"/>
            <a:ext cx="12188952" cy="31775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 w/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Title"/>
          <p:cNvSpPr>
            <a:spLocks noGrp="1"/>
          </p:cNvSpPr>
          <p:nvPr>
            <p:ph type="title" hasCustomPrompt="1"/>
          </p:nvPr>
        </p:nvSpPr>
        <p:spPr>
          <a:xfrm>
            <a:off x="838200" y="374904"/>
            <a:ext cx="10515600" cy="685800"/>
          </a:xfrm>
        </p:spPr>
        <p:txBody>
          <a:bodyPr>
            <a:noAutofit/>
          </a:bodyPr>
          <a:lstStyle>
            <a:lvl1pPr>
              <a:defRPr sz="2800" b="1" i="0"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/>
              <a:t>Insert Title, 28pt Calibri Bold (Color: RGB 33, 33, 33)</a:t>
            </a:r>
          </a:p>
        </p:txBody>
      </p:sp>
      <p:sp>
        <p:nvSpPr>
          <p:cNvPr id="8" name="Icon 1">
            <a:extLst>
              <a:ext uri="{FF2B5EF4-FFF2-40B4-BE49-F238E27FC236}">
                <a16:creationId xmlns:a16="http://schemas.microsoft.com/office/drawing/2014/main" id="{33DD426A-81F2-B34C-ABF5-EE466FE47906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838200" y="1241556"/>
            <a:ext cx="914400" cy="91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Icon</a:t>
            </a:r>
          </a:p>
        </p:txBody>
      </p:sp>
      <p:sp>
        <p:nvSpPr>
          <p:cNvPr id="10" name="Text Placeholder 1">
            <a:extLst>
              <a:ext uri="{FF2B5EF4-FFF2-40B4-BE49-F238E27FC236}">
                <a16:creationId xmlns:a16="http://schemas.microsoft.com/office/drawing/2014/main" id="{7A57BF28-2D4C-5C45-B921-0C1C8CB02A4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120900" y="1241425"/>
            <a:ext cx="9232900" cy="914531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Icon 2">
            <a:extLst>
              <a:ext uri="{FF2B5EF4-FFF2-40B4-BE49-F238E27FC236}">
                <a16:creationId xmlns:a16="http://schemas.microsoft.com/office/drawing/2014/main" id="{BEE80464-E9FA-434C-A292-19252F2ACA3B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38200" y="2348489"/>
            <a:ext cx="914400" cy="91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Icon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C729A1C2-9323-5542-BE76-53EBF91E0A64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120900" y="2332301"/>
            <a:ext cx="9232900" cy="89584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1" name="Icon 3">
            <a:extLst>
              <a:ext uri="{FF2B5EF4-FFF2-40B4-BE49-F238E27FC236}">
                <a16:creationId xmlns:a16="http://schemas.microsoft.com/office/drawing/2014/main" id="{490100E6-8287-294B-B50D-8ECC67FA8A81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838200" y="3455422"/>
            <a:ext cx="914400" cy="91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Icon</a:t>
            </a:r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BBAF3B9D-3360-FD4E-B9B3-7CADE2B3B49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2120900" y="3419039"/>
            <a:ext cx="9232900" cy="94842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3" name="Icon 4">
            <a:extLst>
              <a:ext uri="{FF2B5EF4-FFF2-40B4-BE49-F238E27FC236}">
                <a16:creationId xmlns:a16="http://schemas.microsoft.com/office/drawing/2014/main" id="{AC48532A-7B11-D64B-B36E-349B6D3EABC0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838200" y="4562355"/>
            <a:ext cx="914400" cy="91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Icon</a:t>
            </a:r>
          </a:p>
        </p:txBody>
      </p:sp>
      <p:sp>
        <p:nvSpPr>
          <p:cNvPr id="24" name="Text Placeholder 4">
            <a:extLst>
              <a:ext uri="{FF2B5EF4-FFF2-40B4-BE49-F238E27FC236}">
                <a16:creationId xmlns:a16="http://schemas.microsoft.com/office/drawing/2014/main" id="{D245C863-A608-204E-A3BF-D45CFC1D6018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2120900" y="4558356"/>
            <a:ext cx="9232900" cy="91839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" name="Slide Number Placeholder"/>
          <p:cNvSpPr>
            <a:spLocks noGrp="1"/>
          </p:cNvSpPr>
          <p:nvPr>
            <p:ph type="sldNum" sz="quarter" idx="10"/>
          </p:nvPr>
        </p:nvSpPr>
        <p:spPr>
          <a:xfrm>
            <a:off x="8610600" y="6025896"/>
            <a:ext cx="2743200" cy="365125"/>
          </a:xfrm>
        </p:spPr>
        <p:txBody>
          <a:bodyPr/>
          <a:lstStyle/>
          <a:p>
            <a:fld id="{E573346A-FCA4-684E-8D18-26E8324063E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Footer Placeholder"/>
          <p:cNvSpPr>
            <a:spLocks noGrp="1"/>
          </p:cNvSpPr>
          <p:nvPr>
            <p:ph type="ftr" sz="quarter" idx="11"/>
          </p:nvPr>
        </p:nvSpPr>
        <p:spPr>
          <a:xfrm>
            <a:off x="838200" y="6025896"/>
            <a:ext cx="7315200" cy="365125"/>
          </a:xfrm>
        </p:spPr>
        <p:txBody>
          <a:bodyPr/>
          <a:lstStyle>
            <a:lvl1pPr>
              <a:defRPr/>
            </a:lvl1pPr>
          </a:lstStyle>
          <a:p>
            <a:pPr algn="l"/>
            <a:r>
              <a:rPr lang="en-US" dirty="0"/>
              <a:t>FOR INTERNAL USE ONLY			     Office of Information and Technology</a:t>
            </a:r>
          </a:p>
        </p:txBody>
      </p:sp>
      <p:pic>
        <p:nvPicPr>
          <p:cNvPr id="14" name="Footer">
            <a:extLst>
              <a:ext uri="{FF2B5EF4-FFF2-40B4-BE49-F238E27FC236}">
                <a16:creationId xmlns:a16="http://schemas.microsoft.com/office/drawing/2014/main" id="{03D86B44-DBFD-1E48-B241-4117117D7C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537580"/>
            <a:ext cx="12188952" cy="317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489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2800" b="1" i="0"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/>
              <a:t>Insert Title, 28pt Calibri Bold (Color: RGB 33, 33, 33)</a:t>
            </a:r>
          </a:p>
        </p:txBody>
      </p:sp>
      <p:sp>
        <p:nvSpPr>
          <p:cNvPr id="5" name="Slide Number Placehold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3346A-FCA4-684E-8D18-26E8324063E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Footer Placeholder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l"/>
            <a:r>
              <a:rPr lang="en-US" dirty="0"/>
              <a:t>FOR INTERNAL USE ONLY			     Office of Information and Technology</a:t>
            </a:r>
          </a:p>
        </p:txBody>
      </p:sp>
      <p:pic>
        <p:nvPicPr>
          <p:cNvPr id="6" name="Footer">
            <a:extLst>
              <a:ext uri="{FF2B5EF4-FFF2-40B4-BE49-F238E27FC236}">
                <a16:creationId xmlns:a16="http://schemas.microsoft.com/office/drawing/2014/main" id="{27C9D9A6-A9A8-8347-B216-5E758197F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537580"/>
            <a:ext cx="12188952" cy="31775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w/ Image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Insert Title, 28pt Calibri Bold (Color: RGB 33, 33, 33)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 hasCustomPrompt="1"/>
          </p:nvPr>
        </p:nvSpPr>
        <p:spPr>
          <a:xfrm>
            <a:off x="838200" y="1353312"/>
            <a:ext cx="10515600" cy="2049462"/>
          </a:xfrm>
        </p:spPr>
        <p:txBody>
          <a:bodyPr/>
          <a:lstStyle/>
          <a:p>
            <a:pPr lvl="0"/>
            <a:r>
              <a:rPr lang="en-US" dirty="0"/>
              <a:t>Body Text no smaller than 18pt font, Calibri Regular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 hasCustomPrompt="1"/>
          </p:nvPr>
        </p:nvSpPr>
        <p:spPr>
          <a:xfrm>
            <a:off x="838200" y="3509208"/>
            <a:ext cx="10515600" cy="2162931"/>
          </a:xfrm>
        </p:spPr>
        <p:txBody>
          <a:bodyPr/>
          <a:lstStyle>
            <a:lvl1pPr>
              <a:defRPr baseline="0"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Place Image Here</a:t>
            </a:r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7FA9645C-480D-5546-9215-E1AA58D52B4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-5560480" y="915232"/>
            <a:ext cx="5141384" cy="2376609"/>
          </a:xfrm>
        </p:spPr>
        <p:txBody>
          <a:bodyPr/>
          <a:lstStyle/>
          <a:p>
            <a:r>
              <a:rPr lang="en-US" dirty="0"/>
              <a:t>Add alt-text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73346A-FCA4-684E-8D18-26E8324063E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Footer">
            <a:extLst>
              <a:ext uri="{FF2B5EF4-FFF2-40B4-BE49-F238E27FC236}">
                <a16:creationId xmlns:a16="http://schemas.microsoft.com/office/drawing/2014/main" id="{A02A166C-C163-A84A-BC51-85AE06AA91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5153" y="6028290"/>
            <a:ext cx="75317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r>
              <a:rPr lang="en-US" dirty="0"/>
              <a:t>FOR INTERNAL USE ONLY		Office of Information and Technology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F66A5E1-8636-0743-AFCB-A8482CA442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528816"/>
            <a:ext cx="12192000" cy="329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16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7880681D-62D2-3348-9884-ED13FCFB9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 hasCustomPrompt="1"/>
          </p:nvPr>
        </p:nvSpPr>
        <p:spPr>
          <a:xfrm>
            <a:off x="841247" y="1353312"/>
            <a:ext cx="10521695" cy="4489704"/>
          </a:xfrm>
        </p:spPr>
        <p:txBody>
          <a:bodyPr>
            <a:noAutofit/>
          </a:bodyPr>
          <a:lstStyle>
            <a:lvl1pPr>
              <a:defRPr baseline="0">
                <a:solidFill>
                  <a:srgbClr val="1F1F1F"/>
                </a:solidFill>
              </a:defRPr>
            </a:lvl1pPr>
            <a:lvl2pPr>
              <a:defRPr>
                <a:solidFill>
                  <a:srgbClr val="1F1F1F"/>
                </a:solidFill>
              </a:defRPr>
            </a:lvl2pPr>
            <a:lvl3pPr>
              <a:defRPr>
                <a:solidFill>
                  <a:srgbClr val="1F1F1F"/>
                </a:solidFill>
              </a:defRPr>
            </a:lvl3pPr>
            <a:lvl4pPr>
              <a:defRPr>
                <a:solidFill>
                  <a:srgbClr val="1F1F1F"/>
                </a:solidFill>
              </a:defRPr>
            </a:lvl4pPr>
          </a:lstStyle>
          <a:p>
            <a:pPr lvl="0"/>
            <a:r>
              <a:rPr lang="en-US" dirty="0"/>
              <a:t>Body Text no smaller than 18pt font, Calibri Regular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Slide Number Placeholder"/>
          <p:cNvSpPr>
            <a:spLocks noGrp="1"/>
          </p:cNvSpPr>
          <p:nvPr>
            <p:ph type="sldNum" sz="quarter" idx="12"/>
          </p:nvPr>
        </p:nvSpPr>
        <p:spPr>
          <a:xfrm>
            <a:off x="8610600" y="6028290"/>
            <a:ext cx="2743200" cy="365125"/>
          </a:xfrm>
        </p:spPr>
        <p:txBody>
          <a:bodyPr/>
          <a:lstStyle/>
          <a:p>
            <a:fld id="{E573346A-FCA4-684E-8D18-26E8324063E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Footer">
            <a:extLst>
              <a:ext uri="{FF2B5EF4-FFF2-40B4-BE49-F238E27FC236}">
                <a16:creationId xmlns:a16="http://schemas.microsoft.com/office/drawing/2014/main" id="{F4F3D9C5-170D-D345-8478-B3C3E18E06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5153" y="6028290"/>
            <a:ext cx="75317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r>
              <a:rPr lang="en-US" dirty="0"/>
              <a:t>FOR INTERNAL USE ONLY		Office of Information and Technology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FC02B9A-BBE7-7145-A865-B139889B6A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528816"/>
            <a:ext cx="12192000" cy="329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41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 Size 28pt, Calibri Bold (Color: RGB 33,33,33)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417320"/>
            <a:ext cx="10515600" cy="44897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Body Text no smaller than 18pt font, Calibri Regular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8200" y="6025896"/>
            <a:ext cx="731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r>
              <a:rPr lang="en-US" dirty="0"/>
              <a:t>FOR INTERNAL USE ONLY			     Office of Information and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02589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3346A-FCA4-684E-8D18-26E8324063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416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8" r:id="rId2"/>
    <p:sldLayoutId id="2147483729" r:id="rId3"/>
    <p:sldLayoutId id="2147483711" r:id="rId4"/>
    <p:sldLayoutId id="2147483730" r:id="rId5"/>
    <p:sldLayoutId id="2147483715" r:id="rId6"/>
    <p:sldLayoutId id="2147483732" r:id="rId7"/>
    <p:sldLayoutId id="2147483733" r:id="rId8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i="0" kern="1200">
          <a:solidFill>
            <a:schemeClr val="tx1"/>
          </a:solidFill>
          <a:latin typeface="Calibri" charset="0"/>
          <a:ea typeface="Calibri" charset="0"/>
          <a:cs typeface="Calibri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.AppleSystemUIFont" charset="-12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.AppleSystemUIFont" charset="-12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1BACE-0B93-5845-810C-7E677EB2E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9948" y="1435217"/>
            <a:ext cx="7475178" cy="858806"/>
          </a:xfrm>
        </p:spPr>
        <p:txBody>
          <a:bodyPr/>
          <a:lstStyle/>
          <a:p>
            <a:r>
              <a:rPr lang="en-US" dirty="0"/>
              <a:t>Department of veterans affairs</a:t>
            </a:r>
            <a:br>
              <a:rPr lang="en-US" dirty="0"/>
            </a:br>
            <a:r>
              <a:rPr lang="en-US" dirty="0"/>
              <a:t>Office of information &amp; technology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A23551-F6E1-EE44-A779-E05C1B6A158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Mr. Bill James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2F62A7-DC89-D04B-BFD3-C381A60C23C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252756" y="3254748"/>
            <a:ext cx="7846653" cy="393192"/>
          </a:xfrm>
        </p:spPr>
        <p:txBody>
          <a:bodyPr/>
          <a:lstStyle/>
          <a:p>
            <a:r>
              <a:rPr lang="en-US" dirty="0"/>
              <a:t>Deputy Assistant Secretary (DAS) DevOps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0FCB86-68FD-0240-8DE9-F800AEE2B82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252758" y="3714953"/>
            <a:ext cx="5806017" cy="845998"/>
          </a:xfrm>
        </p:spPr>
        <p:txBody>
          <a:bodyPr/>
          <a:lstStyle/>
          <a:p>
            <a:r>
              <a:rPr lang="en-US" sz="2400" dirty="0"/>
              <a:t>Mission Act and Human Centered Design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584AB12-D1BF-A94B-B3CB-61D4736A47C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445264" y="4628146"/>
            <a:ext cx="3974592" cy="246888"/>
          </a:xfrm>
        </p:spPr>
        <p:txBody>
          <a:bodyPr/>
          <a:lstStyle/>
          <a:p>
            <a:r>
              <a:rPr lang="en-US" dirty="0"/>
              <a:t>Advanced Planning Briefing to Industry, 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381D8D1-0B3A-BF4D-8A9E-2B416C8BA00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434172" y="5090198"/>
            <a:ext cx="3985684" cy="265176"/>
          </a:xfrm>
        </p:spPr>
        <p:txBody>
          <a:bodyPr/>
          <a:lstStyle/>
          <a:p>
            <a:r>
              <a:rPr lang="en-US" dirty="0"/>
              <a:t>June 6, 2019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3C0262C-482C-0D40-A216-D70A9B28614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070726" y="5570538"/>
            <a:ext cx="3976688" cy="439738"/>
          </a:xfrm>
        </p:spPr>
        <p:txBody>
          <a:bodyPr/>
          <a:lstStyle/>
          <a:p>
            <a:r>
              <a:rPr lang="en-US" dirty="0"/>
              <a:t>FOR INTERNAL USE ONLY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0593B0B-9C99-4522-8E21-9B9388931F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3180" y="2512336"/>
            <a:ext cx="22860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713662"/>
      </p:ext>
    </p:extLst>
  </p:cSld>
  <p:clrMapOvr>
    <a:masterClrMapping/>
  </p:clrMapOvr>
</p:sld>
</file>

<file path=ppt/theme/theme1.xml><?xml version="1.0" encoding="utf-8"?>
<a:theme xmlns:a="http://schemas.openxmlformats.org/drawingml/2006/main" name="OI&amp;T Division PPT Layout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sposition xmlns="c6a30939-ab66-40f5-8f53-ea476282328f">Draft</Disposition>
    <Name_x0020_String xmlns="c6a30939-ab66-40f5-8f53-ea476282328f" xsi:nil="true"/>
    <Theme xmlns="87046085-240f-4d92-8fce-a598a49bcb7e" xsi:nil="true"/>
    <Archive_x0020_Review_x0020_Date xmlns="c6a30939-ab66-40f5-8f53-ea476282328f">2020-06-22T04:00:00+00:00</Archive_x0020_Review_x0020_Date>
    <KpiDescription xmlns="http://schemas.microsoft.com/sharepoint/v3" xsi:nil="true"/>
    <kef2edcd9f444c55bfd133cb7a97e784 xmlns="c6a30939-ab66-40f5-8f53-ea476282328f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Presentation</TermName>
          <TermId xmlns="http://schemas.microsoft.com/office/infopath/2007/PartnerControls">07d76c49-748e-4985-9acd-e86c44216461</TermId>
        </TermInfo>
        <TermInfo xmlns="http://schemas.microsoft.com/office/infopath/2007/PartnerControls">
          <TermName xmlns="http://schemas.microsoft.com/office/infopath/2007/PartnerControls">Speaking Engagements</TermName>
          <TermId xmlns="http://schemas.microsoft.com/office/infopath/2007/PartnerControls">58c22b07-b41a-4c68-84b0-7f2dd2ed423c</TermId>
        </TermInfo>
      </Terms>
    </kef2edcd9f444c55bfd133cb7a97e784>
    <Audience1 xmlns="87046085-240f-4d92-8fce-a598a49bcb7e">OI&amp;T All Staff</Audience1>
    <Document_x0020_Owner xmlns="c6a30939-ab66-40f5-8f53-ea476282328f">46</Document_x0020_Owner>
    <TaxCatchAll xmlns="87046085-240f-4d92-8fce-a598a49bcb7e">
      <Value>71</Value>
      <Value>117</Value>
    </TaxCatchAll>
    <_dlc_DocId xmlns="87046085-240f-4d92-8fce-a598a49bcb7e">ITSCAR9ID-617339343-2445</_dlc_DocId>
    <_dlc_DocIdUrl xmlns="87046085-240f-4d92-8fce-a598a49bcb7e">
      <Url>https://vaww.vashare.oit.va.gov/sites/ITSC/_layouts/15/DocIdRedir.aspx?ID=ITSCAR9ID-617339343-2445</Url>
      <Description>ITSCAR9ID-617339343-2445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Media and External Communications Document" ma:contentTypeID="0x0101006C05980E26D7524DA3C0BD34C88AA005020051479137F87D23478267B738F9FAA1FD" ma:contentTypeVersion="17" ma:contentTypeDescription="" ma:contentTypeScope="" ma:versionID="2bbbcacf98c10ba54dbb3b0d2965b0ff">
  <xsd:schema xmlns:xsd="http://www.w3.org/2001/XMLSchema" xmlns:xs="http://www.w3.org/2001/XMLSchema" xmlns:p="http://schemas.microsoft.com/office/2006/metadata/properties" xmlns:ns1="http://schemas.microsoft.com/sharepoint/v3" xmlns:ns2="87046085-240f-4d92-8fce-a598a49bcb7e" xmlns:ns3="c6a30939-ab66-40f5-8f53-ea476282328f" targetNamespace="http://schemas.microsoft.com/office/2006/metadata/properties" ma:root="true" ma:fieldsID="0633fc4b85507168015f9751edd4ffc6" ns1:_="" ns2:_="" ns3:_="">
    <xsd:import namespace="http://schemas.microsoft.com/sharepoint/v3"/>
    <xsd:import namespace="87046085-240f-4d92-8fce-a598a49bcb7e"/>
    <xsd:import namespace="c6a30939-ab66-40f5-8f53-ea476282328f"/>
    <xsd:element name="properties">
      <xsd:complexType>
        <xsd:sequence>
          <xsd:element name="documentManagement">
            <xsd:complexType>
              <xsd:all>
                <xsd:element ref="ns1:KpiDescription" minOccurs="0"/>
                <xsd:element ref="ns2:Audience1"/>
                <xsd:element ref="ns2:Theme" minOccurs="0"/>
                <xsd:element ref="ns2:_dlc_DocId" minOccurs="0"/>
                <xsd:element ref="ns2:_dlc_DocIdUrl" minOccurs="0"/>
                <xsd:element ref="ns2:_dlc_DocIdPersistId" minOccurs="0"/>
                <xsd:element ref="ns3:Document_x0020_Owner" minOccurs="0"/>
                <xsd:element ref="ns2:TaxCatchAll" minOccurs="0"/>
                <xsd:element ref="ns3:kef2edcd9f444c55bfd133cb7a97e784" minOccurs="0"/>
                <xsd:element ref="ns3:Archive_x0020_Review_x0020_Date" minOccurs="0"/>
                <xsd:element ref="ns3:Disposition" minOccurs="0"/>
                <xsd:element ref="ns3:Name_x0020_String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KpiDescription" ma:index="2" nillable="true" ma:displayName="Description" ma:description="The description provides information about the purpose of the goal." ma:internalName="KpiDescription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046085-240f-4d92-8fce-a598a49bcb7e" elementFormDefault="qualified">
    <xsd:import namespace="http://schemas.microsoft.com/office/2006/documentManagement/types"/>
    <xsd:import namespace="http://schemas.microsoft.com/office/infopath/2007/PartnerControls"/>
    <xsd:element name="Audience1" ma:index="3" ma:displayName="Audience" ma:format="Dropdown" ma:indexed="true" ma:internalName="Audience1">
      <xsd:simpleType>
        <xsd:restriction base="dms:Choice">
          <xsd:enumeration value="General Public"/>
          <xsd:enumeration value="SECVA"/>
          <xsd:enumeration value="Executive Staff"/>
          <xsd:enumeration value="All VA Staff"/>
          <xsd:enumeration value="CIO"/>
          <xsd:enumeration value="SES Staff"/>
          <xsd:enumeration value="OI&amp;T All Staff"/>
          <xsd:enumeration value="OI&amp;T Division Staff"/>
          <xsd:enumeration value="Congress"/>
          <xsd:enumeration value="OIG"/>
          <xsd:enumeration value="Media (Local)"/>
          <xsd:enumeration value="Media (National)"/>
          <xsd:enumeration value="VAntage Point"/>
          <xsd:enumeration value="ITSC Team"/>
        </xsd:restriction>
      </xsd:simpleType>
    </xsd:element>
    <xsd:element name="Theme" ma:index="4" nillable="true" ma:displayName="Theme" ma:format="Dropdown" ma:indexed="true" ma:internalName="Theme">
      <xsd:simpleType>
        <xsd:union memberTypes="dms:Text">
          <xsd:simpleType>
            <xsd:restriction base="dms:Choice">
              <xsd:enumeration value="Account Management"/>
              <xsd:enumeration value="All ITSC"/>
              <xsd:enumeration value="Cyber Security"/>
              <xsd:enumeration value="Data Management"/>
              <xsd:enumeration value="Digital Health Platform"/>
              <xsd:enumeration value="EPMO"/>
              <xsd:enumeration value="Information Security/Protection"/>
              <xsd:enumeration value="Interoperability"/>
              <xsd:enumeration value="Memorial Day"/>
              <xsd:enumeration value="Presidential/CIO Transition"/>
              <xsd:enumeration value="Scheduling"/>
              <xsd:enumeration value="OI&amp;T Enterprise Strategy/Transformation"/>
              <xsd:enumeration value="Open Source"/>
              <xsd:enumeration value="Veterans Day"/>
              <xsd:enumeration value="VistA Evolution"/>
            </xsd:restriction>
          </xsd:simpleType>
        </xsd:union>
      </xsd:simpleType>
    </xsd:element>
    <xsd:element name="_dlc_DocId" ma:index="6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7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8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15" nillable="true" ma:displayName="Taxonomy Catch All Column" ma:hidden="true" ma:list="{8b7f666f-743b-4caf-b998-a852c222807f}" ma:internalName="TaxCatchAll" ma:showField="CatchAllData" ma:web="87046085-240f-4d92-8fce-a598a49bcb7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a30939-ab66-40f5-8f53-ea476282328f" elementFormDefault="qualified">
    <xsd:import namespace="http://schemas.microsoft.com/office/2006/documentManagement/types"/>
    <xsd:import namespace="http://schemas.microsoft.com/office/infopath/2007/PartnerControls"/>
    <xsd:element name="Document_x0020_Owner" ma:index="14" nillable="true" ma:displayName="Document Owner" ma:list="{cd385a04-4461-42d2-8f58-9492d8f942eb}" ma:internalName="Document_x0020_Owner" ma:showField="FullName">
      <xsd:simpleType>
        <xsd:restriction base="dms:Lookup"/>
      </xsd:simpleType>
    </xsd:element>
    <xsd:element name="kef2edcd9f444c55bfd133cb7a97e784" ma:index="17" ma:taxonomy="true" ma:internalName="kef2edcd9f444c55bfd133cb7a97e784" ma:taxonomyFieldName="Document_x0020_Keywords" ma:displayName="Document Keywords" ma:default="" ma:fieldId="{4ef2edcd-9f44-4c55-bfd1-33cb7a97e784}" ma:taxonomyMulti="true" ma:sspId="53c7ddf3-a75d-4fdc-9809-66779c20b1f1" ma:termSetId="b09a89ee-2078-4d62-a680-821e09919341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Archive_x0020_Review_x0020_Date" ma:index="18" nillable="true" ma:displayName="Archive Review Date" ma:description="This date can be changed as needed/required. The default is 13 months from original upload." ma:format="DateOnly" ma:internalName="Archive_x0020_Review_x0020_Date">
      <xsd:simpleType>
        <xsd:restriction base="dms:DateTime"/>
      </xsd:simpleType>
    </xsd:element>
    <xsd:element name="Disposition" ma:index="19" nillable="true" ma:displayName="Disposition" ma:default="Draft" ma:format="Dropdown" ma:internalName="Disposition">
      <xsd:simpleType>
        <xsd:restriction base="dms:Choice">
          <xsd:enumeration value="Draft"/>
          <xsd:enumeration value="Final"/>
        </xsd:restriction>
      </xsd:simpleType>
    </xsd:element>
    <xsd:element name="Name_x0020_String" ma:index="20" nillable="true" ma:displayName="Name String" ma:internalName="Name_x0020_String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F9868B-47BB-4E68-92A4-280012FB3DAB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D059C882-7967-41CE-A918-F7EB1B24EEE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504CD77-4C2F-4723-8C46-77AE84BEE331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c6a30939-ab66-40f5-8f53-ea476282328f"/>
    <ds:schemaRef ds:uri="87046085-240f-4d92-8fce-a598a49bcb7e"/>
    <ds:schemaRef ds:uri="http://schemas.microsoft.com/sharepoint/v3"/>
    <ds:schemaRef ds:uri="http://purl.org/dc/elements/1.1/"/>
  </ds:schemaRefs>
</ds:datastoreItem>
</file>

<file path=customXml/itemProps4.xml><?xml version="1.0" encoding="utf-8"?>
<ds:datastoreItem xmlns:ds="http://schemas.openxmlformats.org/officeDocument/2006/customXml" ds:itemID="{BE2B62E0-9152-41E7-9B94-3271C3ECC6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7046085-240f-4d92-8fce-a598a49bcb7e"/>
    <ds:schemaRef ds:uri="c6a30939-ab66-40f5-8f53-ea476282328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4228</TotalTime>
  <Words>35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.AppleSystemUIFont</vt:lpstr>
      <vt:lpstr>Arial</vt:lpstr>
      <vt:lpstr>Calibri</vt:lpstr>
      <vt:lpstr>OI&amp;T Division PPT Layout</vt:lpstr>
      <vt:lpstr>Department of veterans affairs Office of information &amp; technology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APBI Presentation - James Bryant</dc:title>
  <dc:subject/>
  <dc:creator>U.S. Department of Veterans Affairs, Office of Information and Technology</dc:creator>
  <cp:keywords>PPT, OIT, presentation, Office of Information and Technology</cp:keywords>
  <dc:description>OIT20180620</dc:description>
  <cp:lastModifiedBy>Savare, Marc T.</cp:lastModifiedBy>
  <cp:revision>232</cp:revision>
  <cp:lastPrinted>2017-03-28T14:15:43Z</cp:lastPrinted>
  <dcterms:created xsi:type="dcterms:W3CDTF">2017-03-15T17:05:18Z</dcterms:created>
  <dcterms:modified xsi:type="dcterms:W3CDTF">2019-06-05T11:11:38Z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0x0101006C05980E26D7524DA3C0BD34C88AA005020051479137F87D23478267B738F9FAA1FD</vt:lpwstr>
  </property>
  <property fmtid="{D5CDD505-2E9C-101B-9397-08002B2CF9AE}" pid="3" name="_dlc_DocIdItemGuid">
    <vt:lpwstr>28dbb7a4-5552-4522-b7f3-ad73d9ed12ab</vt:lpwstr>
  </property>
  <property fmtid="{D5CDD505-2E9C-101B-9397-08002B2CF9AE}" pid="4" name="Document Keywords">
    <vt:lpwstr>117;#Presentation|07d76c49-748e-4985-9acd-e86c44216461;#71;#Speaking Engagements|58c22b07-b41a-4c68-84b0-7f2dd2ed423c</vt:lpwstr>
  </property>
</Properties>
</file>