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4"/>
  </p:notesMasterIdLst>
  <p:sldIdLst>
    <p:sldId id="261" r:id="rId5"/>
    <p:sldId id="267" r:id="rId6"/>
    <p:sldId id="268" r:id="rId7"/>
    <p:sldId id="269" r:id="rId8"/>
    <p:sldId id="271" r:id="rId9"/>
    <p:sldId id="276" r:id="rId10"/>
    <p:sldId id="292" r:id="rId11"/>
    <p:sldId id="278" r:id="rId12"/>
    <p:sldId id="260" r:id="rId1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661"/>
    <a:srgbClr val="0000FF"/>
    <a:srgbClr val="C926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06" autoAdjust="0"/>
    <p:restoredTop sz="94660"/>
  </p:normalViewPr>
  <p:slideViewPr>
    <p:cSldViewPr>
      <p:cViewPr>
        <p:scale>
          <a:sx n="60" d="100"/>
          <a:sy n="60" d="100"/>
        </p:scale>
        <p:origin x="-1548"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5F77BE-9BC0-476E-9F3B-CDC9874AC612}" type="doc">
      <dgm:prSet loTypeId="urn:microsoft.com/office/officeart/2005/8/layout/pyramid1" loCatId="pyramid" qsTypeId="urn:microsoft.com/office/officeart/2005/8/quickstyle/simple1" qsCatId="simple" csTypeId="urn:microsoft.com/office/officeart/2005/8/colors/accent1_2" csCatId="accent1" phldr="1"/>
      <dgm:spPr/>
    </dgm:pt>
    <dgm:pt modelId="{D1E622F0-9EB8-4153-BAB6-1B9825E14D37}">
      <dgm:prSet phldrT="[Text]"/>
      <dgm:spPr>
        <a:solidFill>
          <a:schemeClr val="bg1"/>
        </a:solidFill>
        <a:ln w="3175">
          <a:solidFill>
            <a:schemeClr val="bg1">
              <a:lumMod val="75000"/>
            </a:schemeClr>
          </a:solidFill>
        </a:ln>
        <a:effectLst>
          <a:outerShdw blurRad="50800" dist="38100" dir="2700000" algn="tl" rotWithShape="0">
            <a:prstClr val="black">
              <a:alpha val="40000"/>
            </a:prstClr>
          </a:outerShdw>
        </a:effectLst>
      </dgm:spPr>
      <dgm:t>
        <a:bodyPr/>
        <a:lstStyle/>
        <a:p>
          <a:endParaRPr lang="en-US" b="1" dirty="0" smtClean="0"/>
        </a:p>
        <a:p>
          <a:r>
            <a:rPr lang="en-US" b="1" dirty="0" smtClean="0"/>
            <a:t>Results</a:t>
          </a:r>
          <a:endParaRPr lang="en-US" b="1" dirty="0"/>
        </a:p>
      </dgm:t>
    </dgm:pt>
    <dgm:pt modelId="{94722622-B8D5-403B-9E34-97BADC851EF1}" type="parTrans" cxnId="{1EA80E7E-BC60-4999-B070-43725B12F934}">
      <dgm:prSet/>
      <dgm:spPr/>
      <dgm:t>
        <a:bodyPr/>
        <a:lstStyle/>
        <a:p>
          <a:endParaRPr lang="en-US"/>
        </a:p>
      </dgm:t>
    </dgm:pt>
    <dgm:pt modelId="{AD046A5D-B3F7-4D34-A518-71A1B28F2F31}" type="sibTrans" cxnId="{1EA80E7E-BC60-4999-B070-43725B12F934}">
      <dgm:prSet/>
      <dgm:spPr/>
      <dgm:t>
        <a:bodyPr/>
        <a:lstStyle/>
        <a:p>
          <a:endParaRPr lang="en-US"/>
        </a:p>
      </dgm:t>
    </dgm:pt>
    <dgm:pt modelId="{0B987040-61DA-451C-9CC8-D1E747A48462}">
      <dgm:prSet phldrT="[Text]"/>
      <dgm:spPr>
        <a:solidFill>
          <a:srgbClr val="FFFF00"/>
        </a:solidFill>
        <a:ln w="3175">
          <a:solidFill>
            <a:schemeClr val="bg1">
              <a:lumMod val="75000"/>
            </a:schemeClr>
          </a:solidFill>
        </a:ln>
        <a:effectLst>
          <a:outerShdw blurRad="50800" dist="38100" dir="2700000" algn="tl" rotWithShape="0">
            <a:prstClr val="black">
              <a:alpha val="40000"/>
            </a:prstClr>
          </a:outerShdw>
        </a:effectLst>
      </dgm:spPr>
      <dgm:t>
        <a:bodyPr/>
        <a:lstStyle/>
        <a:p>
          <a:r>
            <a:rPr lang="en-US" b="1" dirty="0" smtClean="0"/>
            <a:t>Management</a:t>
          </a:r>
          <a:endParaRPr lang="en-US" b="1" dirty="0"/>
        </a:p>
      </dgm:t>
    </dgm:pt>
    <dgm:pt modelId="{8CF82F21-56F8-43E8-8E86-2A0CA44A4BD5}" type="parTrans" cxnId="{FE2B8D66-C276-4A3A-9CF7-BBBA08C967ED}">
      <dgm:prSet/>
      <dgm:spPr/>
      <dgm:t>
        <a:bodyPr/>
        <a:lstStyle/>
        <a:p>
          <a:endParaRPr lang="en-US"/>
        </a:p>
      </dgm:t>
    </dgm:pt>
    <dgm:pt modelId="{05C81E6C-B773-41B4-BCA3-FCB72012EAD6}" type="sibTrans" cxnId="{FE2B8D66-C276-4A3A-9CF7-BBBA08C967ED}">
      <dgm:prSet/>
      <dgm:spPr/>
      <dgm:t>
        <a:bodyPr/>
        <a:lstStyle/>
        <a:p>
          <a:endParaRPr lang="en-US"/>
        </a:p>
      </dgm:t>
    </dgm:pt>
    <dgm:pt modelId="{9F6F018B-3E05-4B1E-80CD-5A2385A8B14D}">
      <dgm:prSet phldrT="[Text]"/>
      <dgm:spPr>
        <a:solidFill>
          <a:srgbClr val="C9262D"/>
        </a:solidFill>
        <a:ln w="3175">
          <a:solidFill>
            <a:schemeClr val="bg1">
              <a:lumMod val="75000"/>
            </a:schemeClr>
          </a:solidFill>
        </a:ln>
        <a:effectLst>
          <a:outerShdw blurRad="50800" dist="38100" dir="2700000" algn="tl" rotWithShape="0">
            <a:prstClr val="black">
              <a:alpha val="40000"/>
            </a:prstClr>
          </a:outerShdw>
        </a:effectLst>
      </dgm:spPr>
      <dgm:t>
        <a:bodyPr/>
        <a:lstStyle/>
        <a:p>
          <a:r>
            <a:rPr lang="en-US" b="1" dirty="0" smtClean="0"/>
            <a:t>Program Execution &amp; Operations</a:t>
          </a:r>
          <a:endParaRPr lang="en-US" b="1" dirty="0"/>
        </a:p>
      </dgm:t>
    </dgm:pt>
    <dgm:pt modelId="{3DA79268-E27E-424C-B537-AE903BC05938}" type="parTrans" cxnId="{0C26F1A5-91D5-4BDD-AE43-CB14DA4DBC10}">
      <dgm:prSet/>
      <dgm:spPr/>
      <dgm:t>
        <a:bodyPr/>
        <a:lstStyle/>
        <a:p>
          <a:endParaRPr lang="en-US"/>
        </a:p>
      </dgm:t>
    </dgm:pt>
    <dgm:pt modelId="{86F22FA6-6B2A-4AF1-B6BB-18FCF1F2336A}" type="sibTrans" cxnId="{0C26F1A5-91D5-4BDD-AE43-CB14DA4DBC10}">
      <dgm:prSet/>
      <dgm:spPr/>
      <dgm:t>
        <a:bodyPr/>
        <a:lstStyle/>
        <a:p>
          <a:endParaRPr lang="en-US"/>
        </a:p>
      </dgm:t>
    </dgm:pt>
    <dgm:pt modelId="{C89471C1-1204-4F24-80B8-CFF95DE78BEB}">
      <dgm:prSet phldrT="[Text]"/>
      <dgm:spPr>
        <a:solidFill>
          <a:schemeClr val="bg1">
            <a:lumMod val="85000"/>
          </a:schemeClr>
        </a:solidFill>
        <a:ln w="3175">
          <a:solidFill>
            <a:schemeClr val="bg1">
              <a:lumMod val="75000"/>
            </a:schemeClr>
          </a:solidFill>
        </a:ln>
        <a:effectLst>
          <a:outerShdw blurRad="50800" dist="38100" dir="2700000" algn="tl" rotWithShape="0">
            <a:prstClr val="black">
              <a:alpha val="40000"/>
            </a:prstClr>
          </a:outerShdw>
        </a:effectLst>
      </dgm:spPr>
      <dgm:t>
        <a:bodyPr/>
        <a:lstStyle/>
        <a:p>
          <a:r>
            <a:rPr lang="en-US" b="1" dirty="0" smtClean="0"/>
            <a:t>Acquisition Support</a:t>
          </a:r>
          <a:endParaRPr lang="en-US" b="1" dirty="0"/>
        </a:p>
      </dgm:t>
    </dgm:pt>
    <dgm:pt modelId="{ECD95F30-E673-4F73-894E-1592B41A3A89}" type="parTrans" cxnId="{D5A6B59C-C1EF-4ACB-A4ED-C49F94E2A578}">
      <dgm:prSet/>
      <dgm:spPr/>
      <dgm:t>
        <a:bodyPr/>
        <a:lstStyle/>
        <a:p>
          <a:endParaRPr lang="en-US"/>
        </a:p>
      </dgm:t>
    </dgm:pt>
    <dgm:pt modelId="{40BDBE7F-9316-4C32-9122-0C08055EDAA0}" type="sibTrans" cxnId="{D5A6B59C-C1EF-4ACB-A4ED-C49F94E2A578}">
      <dgm:prSet/>
      <dgm:spPr/>
      <dgm:t>
        <a:bodyPr/>
        <a:lstStyle/>
        <a:p>
          <a:endParaRPr lang="en-US"/>
        </a:p>
      </dgm:t>
    </dgm:pt>
    <dgm:pt modelId="{07FD7925-7565-4CEF-870E-38A27E9BBD4D}">
      <dgm:prSet phldrT="[Text]"/>
      <dgm:spPr>
        <a:solidFill>
          <a:srgbClr val="FFC000"/>
        </a:solidFill>
        <a:ln w="3175">
          <a:solidFill>
            <a:schemeClr val="bg1">
              <a:lumMod val="75000"/>
            </a:schemeClr>
          </a:solidFill>
        </a:ln>
        <a:effectLst>
          <a:outerShdw blurRad="50800" dist="38100" dir="2700000" algn="tl" rotWithShape="0">
            <a:prstClr val="black">
              <a:alpha val="40000"/>
            </a:prstClr>
          </a:outerShdw>
        </a:effectLst>
      </dgm:spPr>
      <dgm:t>
        <a:bodyPr/>
        <a:lstStyle/>
        <a:p>
          <a:r>
            <a:rPr lang="en-US" b="1" dirty="0" smtClean="0"/>
            <a:t>Requirements Definition/</a:t>
          </a:r>
          <a:br>
            <a:rPr lang="en-US" b="1" dirty="0" smtClean="0"/>
          </a:br>
          <a:r>
            <a:rPr lang="en-US" b="1" dirty="0" smtClean="0"/>
            <a:t>Strategy Articulation</a:t>
          </a:r>
          <a:endParaRPr lang="en-US" b="1" dirty="0"/>
        </a:p>
      </dgm:t>
    </dgm:pt>
    <dgm:pt modelId="{24273EFD-6177-488D-B367-67857F17BE2E}" type="parTrans" cxnId="{E87C9A4F-AF3F-4C84-A042-E75670D98F35}">
      <dgm:prSet/>
      <dgm:spPr/>
      <dgm:t>
        <a:bodyPr/>
        <a:lstStyle/>
        <a:p>
          <a:endParaRPr lang="en-US"/>
        </a:p>
      </dgm:t>
    </dgm:pt>
    <dgm:pt modelId="{25E09C26-697A-45ED-B982-B14F0C9F1AC9}" type="sibTrans" cxnId="{E87C9A4F-AF3F-4C84-A042-E75670D98F35}">
      <dgm:prSet/>
      <dgm:spPr/>
      <dgm:t>
        <a:bodyPr/>
        <a:lstStyle/>
        <a:p>
          <a:endParaRPr lang="en-US"/>
        </a:p>
      </dgm:t>
    </dgm:pt>
    <dgm:pt modelId="{92723B05-FE61-44A5-B80C-5F630B516FF7}">
      <dgm:prSet phldrT="[Text]"/>
      <dgm:spPr>
        <a:solidFill>
          <a:srgbClr val="00B050"/>
        </a:solidFill>
        <a:ln w="3175">
          <a:solidFill>
            <a:schemeClr val="bg1">
              <a:lumMod val="75000"/>
            </a:schemeClr>
          </a:solidFill>
        </a:ln>
        <a:effectLst>
          <a:outerShdw blurRad="50800" dist="38100" dir="2700000" algn="tl" rotWithShape="0">
            <a:prstClr val="black">
              <a:alpha val="40000"/>
            </a:prstClr>
          </a:outerShdw>
        </a:effectLst>
      </dgm:spPr>
      <dgm:t>
        <a:bodyPr/>
        <a:lstStyle/>
        <a:p>
          <a:r>
            <a:rPr lang="en-US" b="1" dirty="0" smtClean="0">
              <a:solidFill>
                <a:schemeClr val="bg1"/>
              </a:solidFill>
            </a:rPr>
            <a:t>Program Goals &amp; Objectives</a:t>
          </a:r>
          <a:endParaRPr lang="en-US" b="1" dirty="0">
            <a:solidFill>
              <a:schemeClr val="bg1"/>
            </a:solidFill>
          </a:endParaRPr>
        </a:p>
      </dgm:t>
    </dgm:pt>
    <dgm:pt modelId="{60BF0442-A43D-4DD5-90FE-4C52FA2C9BB7}" type="parTrans" cxnId="{D173399B-0E23-4235-B9CA-F80FA9A81785}">
      <dgm:prSet/>
      <dgm:spPr/>
      <dgm:t>
        <a:bodyPr/>
        <a:lstStyle/>
        <a:p>
          <a:endParaRPr lang="en-US"/>
        </a:p>
      </dgm:t>
    </dgm:pt>
    <dgm:pt modelId="{C700BE6E-4A19-4A6A-B880-EEE2AAF276A2}" type="sibTrans" cxnId="{D173399B-0E23-4235-B9CA-F80FA9A81785}">
      <dgm:prSet/>
      <dgm:spPr/>
      <dgm:t>
        <a:bodyPr/>
        <a:lstStyle/>
        <a:p>
          <a:endParaRPr lang="en-US"/>
        </a:p>
      </dgm:t>
    </dgm:pt>
    <dgm:pt modelId="{B78E2AF1-0AF8-44B2-9967-472280295F43}">
      <dgm:prSet phldrT="[Text]"/>
      <dgm:spPr>
        <a:solidFill>
          <a:srgbClr val="0A1661"/>
        </a:solidFill>
        <a:ln w="3175">
          <a:solidFill>
            <a:schemeClr val="bg1">
              <a:lumMod val="75000"/>
            </a:schemeClr>
          </a:solidFill>
        </a:ln>
        <a:effectLst>
          <a:outerShdw blurRad="50800" dist="38100" dir="2700000" algn="tl" rotWithShape="0">
            <a:prstClr val="black">
              <a:alpha val="40000"/>
            </a:prstClr>
          </a:outerShdw>
        </a:effectLst>
      </dgm:spPr>
      <dgm:t>
        <a:bodyPr/>
        <a:lstStyle/>
        <a:p>
          <a:r>
            <a:rPr lang="en-US" b="1" dirty="0" smtClean="0">
              <a:solidFill>
                <a:schemeClr val="bg1"/>
              </a:solidFill>
            </a:rPr>
            <a:t>Agency Strategic Planning</a:t>
          </a:r>
          <a:endParaRPr lang="en-US" b="1" dirty="0">
            <a:solidFill>
              <a:schemeClr val="bg1"/>
            </a:solidFill>
          </a:endParaRPr>
        </a:p>
      </dgm:t>
    </dgm:pt>
    <dgm:pt modelId="{8079AC98-D9EA-4BF0-8530-869E10591F2B}" type="parTrans" cxnId="{AD24DBF1-2751-4845-AD5A-FA0807543277}">
      <dgm:prSet/>
      <dgm:spPr/>
      <dgm:t>
        <a:bodyPr/>
        <a:lstStyle/>
        <a:p>
          <a:endParaRPr lang="en-US"/>
        </a:p>
      </dgm:t>
    </dgm:pt>
    <dgm:pt modelId="{8CE48C3A-1E21-4E97-BF38-1BB52E25BE6D}" type="sibTrans" cxnId="{AD24DBF1-2751-4845-AD5A-FA0807543277}">
      <dgm:prSet/>
      <dgm:spPr/>
      <dgm:t>
        <a:bodyPr/>
        <a:lstStyle/>
        <a:p>
          <a:endParaRPr lang="en-US"/>
        </a:p>
      </dgm:t>
    </dgm:pt>
    <dgm:pt modelId="{E2D74FD3-E9CC-4FE8-AF5B-674F0224CCF7}" type="pres">
      <dgm:prSet presAssocID="{B95F77BE-9BC0-476E-9F3B-CDC9874AC612}" presName="Name0" presStyleCnt="0">
        <dgm:presLayoutVars>
          <dgm:dir/>
          <dgm:animLvl val="lvl"/>
          <dgm:resizeHandles val="exact"/>
        </dgm:presLayoutVars>
      </dgm:prSet>
      <dgm:spPr/>
    </dgm:pt>
    <dgm:pt modelId="{792282A2-09F9-404A-930B-A9AE66CF8F9D}" type="pres">
      <dgm:prSet presAssocID="{D1E622F0-9EB8-4153-BAB6-1B9825E14D37}" presName="Name8" presStyleCnt="0"/>
      <dgm:spPr/>
    </dgm:pt>
    <dgm:pt modelId="{E806840C-4688-429E-94E1-8194392879C3}" type="pres">
      <dgm:prSet presAssocID="{D1E622F0-9EB8-4153-BAB6-1B9825E14D37}" presName="level" presStyleLbl="node1" presStyleIdx="0" presStyleCnt="7" custScaleY="199254" custLinFactNeighborY="0">
        <dgm:presLayoutVars>
          <dgm:chMax val="1"/>
          <dgm:bulletEnabled val="1"/>
        </dgm:presLayoutVars>
      </dgm:prSet>
      <dgm:spPr/>
      <dgm:t>
        <a:bodyPr/>
        <a:lstStyle/>
        <a:p>
          <a:endParaRPr lang="en-US"/>
        </a:p>
      </dgm:t>
    </dgm:pt>
    <dgm:pt modelId="{11B7BDE4-0002-4F59-A821-DA99D4EE4EF2}" type="pres">
      <dgm:prSet presAssocID="{D1E622F0-9EB8-4153-BAB6-1B9825E14D37}" presName="levelTx" presStyleLbl="revTx" presStyleIdx="0" presStyleCnt="0">
        <dgm:presLayoutVars>
          <dgm:chMax val="1"/>
          <dgm:bulletEnabled val="1"/>
        </dgm:presLayoutVars>
      </dgm:prSet>
      <dgm:spPr/>
      <dgm:t>
        <a:bodyPr/>
        <a:lstStyle/>
        <a:p>
          <a:endParaRPr lang="en-US"/>
        </a:p>
      </dgm:t>
    </dgm:pt>
    <dgm:pt modelId="{EB55F30E-0F2F-4F7C-BE96-8BFBD70442EC}" type="pres">
      <dgm:prSet presAssocID="{0B987040-61DA-451C-9CC8-D1E747A48462}" presName="Name8" presStyleCnt="0"/>
      <dgm:spPr/>
    </dgm:pt>
    <dgm:pt modelId="{55404AEB-4107-448A-9E60-3232D9EABBC1}" type="pres">
      <dgm:prSet presAssocID="{0B987040-61DA-451C-9CC8-D1E747A48462}" presName="level" presStyleLbl="node1" presStyleIdx="1" presStyleCnt="7">
        <dgm:presLayoutVars>
          <dgm:chMax val="1"/>
          <dgm:bulletEnabled val="1"/>
        </dgm:presLayoutVars>
      </dgm:prSet>
      <dgm:spPr/>
      <dgm:t>
        <a:bodyPr/>
        <a:lstStyle/>
        <a:p>
          <a:endParaRPr lang="en-US"/>
        </a:p>
      </dgm:t>
    </dgm:pt>
    <dgm:pt modelId="{3DDE8A6E-B990-472F-864E-D33B6DBAFFA8}" type="pres">
      <dgm:prSet presAssocID="{0B987040-61DA-451C-9CC8-D1E747A48462}" presName="levelTx" presStyleLbl="revTx" presStyleIdx="0" presStyleCnt="0">
        <dgm:presLayoutVars>
          <dgm:chMax val="1"/>
          <dgm:bulletEnabled val="1"/>
        </dgm:presLayoutVars>
      </dgm:prSet>
      <dgm:spPr/>
      <dgm:t>
        <a:bodyPr/>
        <a:lstStyle/>
        <a:p>
          <a:endParaRPr lang="en-US"/>
        </a:p>
      </dgm:t>
    </dgm:pt>
    <dgm:pt modelId="{FC7EE19C-7045-40A5-9213-54F37F2FFB29}" type="pres">
      <dgm:prSet presAssocID="{9F6F018B-3E05-4B1E-80CD-5A2385A8B14D}" presName="Name8" presStyleCnt="0"/>
      <dgm:spPr/>
    </dgm:pt>
    <dgm:pt modelId="{304DD720-F2AD-44B0-8C34-3D6C7F02A188}" type="pres">
      <dgm:prSet presAssocID="{9F6F018B-3E05-4B1E-80CD-5A2385A8B14D}" presName="level" presStyleLbl="node1" presStyleIdx="2" presStyleCnt="7" custAng="0">
        <dgm:presLayoutVars>
          <dgm:chMax val="1"/>
          <dgm:bulletEnabled val="1"/>
        </dgm:presLayoutVars>
      </dgm:prSet>
      <dgm:spPr/>
      <dgm:t>
        <a:bodyPr/>
        <a:lstStyle/>
        <a:p>
          <a:endParaRPr lang="en-US"/>
        </a:p>
      </dgm:t>
    </dgm:pt>
    <dgm:pt modelId="{501C6B7F-61AD-41FC-85E3-DE24FC0561D5}" type="pres">
      <dgm:prSet presAssocID="{9F6F018B-3E05-4B1E-80CD-5A2385A8B14D}" presName="levelTx" presStyleLbl="revTx" presStyleIdx="0" presStyleCnt="0">
        <dgm:presLayoutVars>
          <dgm:chMax val="1"/>
          <dgm:bulletEnabled val="1"/>
        </dgm:presLayoutVars>
      </dgm:prSet>
      <dgm:spPr/>
      <dgm:t>
        <a:bodyPr/>
        <a:lstStyle/>
        <a:p>
          <a:endParaRPr lang="en-US"/>
        </a:p>
      </dgm:t>
    </dgm:pt>
    <dgm:pt modelId="{B1292A59-7680-453C-A55B-3FE153E74BA6}" type="pres">
      <dgm:prSet presAssocID="{C89471C1-1204-4F24-80B8-CFF95DE78BEB}" presName="Name8" presStyleCnt="0"/>
      <dgm:spPr/>
    </dgm:pt>
    <dgm:pt modelId="{6AF12E1D-A60E-4E5A-AB62-787D7FD9AB08}" type="pres">
      <dgm:prSet presAssocID="{C89471C1-1204-4F24-80B8-CFF95DE78BEB}" presName="level" presStyleLbl="node1" presStyleIdx="3" presStyleCnt="7">
        <dgm:presLayoutVars>
          <dgm:chMax val="1"/>
          <dgm:bulletEnabled val="1"/>
        </dgm:presLayoutVars>
      </dgm:prSet>
      <dgm:spPr/>
      <dgm:t>
        <a:bodyPr/>
        <a:lstStyle/>
        <a:p>
          <a:endParaRPr lang="en-US"/>
        </a:p>
      </dgm:t>
    </dgm:pt>
    <dgm:pt modelId="{AF4A3903-F600-4926-BE3E-B67089942279}" type="pres">
      <dgm:prSet presAssocID="{C89471C1-1204-4F24-80B8-CFF95DE78BEB}" presName="levelTx" presStyleLbl="revTx" presStyleIdx="0" presStyleCnt="0">
        <dgm:presLayoutVars>
          <dgm:chMax val="1"/>
          <dgm:bulletEnabled val="1"/>
        </dgm:presLayoutVars>
      </dgm:prSet>
      <dgm:spPr/>
      <dgm:t>
        <a:bodyPr/>
        <a:lstStyle/>
        <a:p>
          <a:endParaRPr lang="en-US"/>
        </a:p>
      </dgm:t>
    </dgm:pt>
    <dgm:pt modelId="{EEFCC8CA-905F-412A-82EB-1CD33269B8E2}" type="pres">
      <dgm:prSet presAssocID="{07FD7925-7565-4CEF-870E-38A27E9BBD4D}" presName="Name8" presStyleCnt="0"/>
      <dgm:spPr/>
    </dgm:pt>
    <dgm:pt modelId="{637AE3CE-4E8C-475B-AC07-087180DA9919}" type="pres">
      <dgm:prSet presAssocID="{07FD7925-7565-4CEF-870E-38A27E9BBD4D}" presName="level" presStyleLbl="node1" presStyleIdx="4" presStyleCnt="7">
        <dgm:presLayoutVars>
          <dgm:chMax val="1"/>
          <dgm:bulletEnabled val="1"/>
        </dgm:presLayoutVars>
      </dgm:prSet>
      <dgm:spPr/>
      <dgm:t>
        <a:bodyPr/>
        <a:lstStyle/>
        <a:p>
          <a:endParaRPr lang="en-US"/>
        </a:p>
      </dgm:t>
    </dgm:pt>
    <dgm:pt modelId="{E49A8A33-C6E1-4284-B52E-52AC0D6EA77D}" type="pres">
      <dgm:prSet presAssocID="{07FD7925-7565-4CEF-870E-38A27E9BBD4D}" presName="levelTx" presStyleLbl="revTx" presStyleIdx="0" presStyleCnt="0">
        <dgm:presLayoutVars>
          <dgm:chMax val="1"/>
          <dgm:bulletEnabled val="1"/>
        </dgm:presLayoutVars>
      </dgm:prSet>
      <dgm:spPr/>
      <dgm:t>
        <a:bodyPr/>
        <a:lstStyle/>
        <a:p>
          <a:endParaRPr lang="en-US"/>
        </a:p>
      </dgm:t>
    </dgm:pt>
    <dgm:pt modelId="{0089B506-77A6-4E01-9458-0ABEFDD16465}" type="pres">
      <dgm:prSet presAssocID="{92723B05-FE61-44A5-B80C-5F630B516FF7}" presName="Name8" presStyleCnt="0"/>
      <dgm:spPr/>
    </dgm:pt>
    <dgm:pt modelId="{12FD62CA-71F0-48B8-B8A4-1909B9DF9A2B}" type="pres">
      <dgm:prSet presAssocID="{92723B05-FE61-44A5-B80C-5F630B516FF7}" presName="level" presStyleLbl="node1" presStyleIdx="5" presStyleCnt="7">
        <dgm:presLayoutVars>
          <dgm:chMax val="1"/>
          <dgm:bulletEnabled val="1"/>
        </dgm:presLayoutVars>
      </dgm:prSet>
      <dgm:spPr/>
      <dgm:t>
        <a:bodyPr/>
        <a:lstStyle/>
        <a:p>
          <a:endParaRPr lang="en-US"/>
        </a:p>
      </dgm:t>
    </dgm:pt>
    <dgm:pt modelId="{4516C332-4727-4F63-9694-297D69F8DD60}" type="pres">
      <dgm:prSet presAssocID="{92723B05-FE61-44A5-B80C-5F630B516FF7}" presName="levelTx" presStyleLbl="revTx" presStyleIdx="0" presStyleCnt="0">
        <dgm:presLayoutVars>
          <dgm:chMax val="1"/>
          <dgm:bulletEnabled val="1"/>
        </dgm:presLayoutVars>
      </dgm:prSet>
      <dgm:spPr/>
      <dgm:t>
        <a:bodyPr/>
        <a:lstStyle/>
        <a:p>
          <a:endParaRPr lang="en-US"/>
        </a:p>
      </dgm:t>
    </dgm:pt>
    <dgm:pt modelId="{77C33ECD-1D23-4B14-B835-D3A48A7EB06D}" type="pres">
      <dgm:prSet presAssocID="{B78E2AF1-0AF8-44B2-9967-472280295F43}" presName="Name8" presStyleCnt="0"/>
      <dgm:spPr/>
    </dgm:pt>
    <dgm:pt modelId="{AD3C017D-116B-42FC-88DA-DE902B6F5B37}" type="pres">
      <dgm:prSet presAssocID="{B78E2AF1-0AF8-44B2-9967-472280295F43}" presName="level" presStyleLbl="node1" presStyleIdx="6" presStyleCnt="7">
        <dgm:presLayoutVars>
          <dgm:chMax val="1"/>
          <dgm:bulletEnabled val="1"/>
        </dgm:presLayoutVars>
      </dgm:prSet>
      <dgm:spPr/>
      <dgm:t>
        <a:bodyPr/>
        <a:lstStyle/>
        <a:p>
          <a:endParaRPr lang="en-US"/>
        </a:p>
      </dgm:t>
    </dgm:pt>
    <dgm:pt modelId="{FB17F7A5-A3B1-48D7-883F-AE87DC64CCCC}" type="pres">
      <dgm:prSet presAssocID="{B78E2AF1-0AF8-44B2-9967-472280295F43}" presName="levelTx" presStyleLbl="revTx" presStyleIdx="0" presStyleCnt="0">
        <dgm:presLayoutVars>
          <dgm:chMax val="1"/>
          <dgm:bulletEnabled val="1"/>
        </dgm:presLayoutVars>
      </dgm:prSet>
      <dgm:spPr/>
      <dgm:t>
        <a:bodyPr/>
        <a:lstStyle/>
        <a:p>
          <a:endParaRPr lang="en-US"/>
        </a:p>
      </dgm:t>
    </dgm:pt>
  </dgm:ptLst>
  <dgm:cxnLst>
    <dgm:cxn modelId="{FC193F44-91E9-4758-B1D8-B64D671A6D12}" type="presOf" srcId="{92723B05-FE61-44A5-B80C-5F630B516FF7}" destId="{12FD62CA-71F0-48B8-B8A4-1909B9DF9A2B}" srcOrd="0" destOrd="0" presId="urn:microsoft.com/office/officeart/2005/8/layout/pyramid1"/>
    <dgm:cxn modelId="{E87C9A4F-AF3F-4C84-A042-E75670D98F35}" srcId="{B95F77BE-9BC0-476E-9F3B-CDC9874AC612}" destId="{07FD7925-7565-4CEF-870E-38A27E9BBD4D}" srcOrd="4" destOrd="0" parTransId="{24273EFD-6177-488D-B367-67857F17BE2E}" sibTransId="{25E09C26-697A-45ED-B982-B14F0C9F1AC9}"/>
    <dgm:cxn modelId="{FE2B8D66-C276-4A3A-9CF7-BBBA08C967ED}" srcId="{B95F77BE-9BC0-476E-9F3B-CDC9874AC612}" destId="{0B987040-61DA-451C-9CC8-D1E747A48462}" srcOrd="1" destOrd="0" parTransId="{8CF82F21-56F8-43E8-8E86-2A0CA44A4BD5}" sibTransId="{05C81E6C-B773-41B4-BCA3-FCB72012EAD6}"/>
    <dgm:cxn modelId="{FECAD360-65CE-4275-9FCE-77E4DA54AA34}" type="presOf" srcId="{07FD7925-7565-4CEF-870E-38A27E9BBD4D}" destId="{E49A8A33-C6E1-4284-B52E-52AC0D6EA77D}" srcOrd="1" destOrd="0" presId="urn:microsoft.com/office/officeart/2005/8/layout/pyramid1"/>
    <dgm:cxn modelId="{CD4B8EB5-8124-451C-9C57-2C031A6426C8}" type="presOf" srcId="{9F6F018B-3E05-4B1E-80CD-5A2385A8B14D}" destId="{501C6B7F-61AD-41FC-85E3-DE24FC0561D5}" srcOrd="1" destOrd="0" presId="urn:microsoft.com/office/officeart/2005/8/layout/pyramid1"/>
    <dgm:cxn modelId="{72F603CB-10CA-4E9F-B45F-8E730DC8507D}" type="presOf" srcId="{92723B05-FE61-44A5-B80C-5F630B516FF7}" destId="{4516C332-4727-4F63-9694-297D69F8DD60}" srcOrd="1" destOrd="0" presId="urn:microsoft.com/office/officeart/2005/8/layout/pyramid1"/>
    <dgm:cxn modelId="{B01B1CAA-4DAC-4E81-AAD8-DFA37358EC83}" type="presOf" srcId="{07FD7925-7565-4CEF-870E-38A27E9BBD4D}" destId="{637AE3CE-4E8C-475B-AC07-087180DA9919}" srcOrd="0" destOrd="0" presId="urn:microsoft.com/office/officeart/2005/8/layout/pyramid1"/>
    <dgm:cxn modelId="{D173399B-0E23-4235-B9CA-F80FA9A81785}" srcId="{B95F77BE-9BC0-476E-9F3B-CDC9874AC612}" destId="{92723B05-FE61-44A5-B80C-5F630B516FF7}" srcOrd="5" destOrd="0" parTransId="{60BF0442-A43D-4DD5-90FE-4C52FA2C9BB7}" sibTransId="{C700BE6E-4A19-4A6A-B880-EEE2AAF276A2}"/>
    <dgm:cxn modelId="{5269ED19-0C41-490C-863E-EE230334D3ED}" type="presOf" srcId="{B78E2AF1-0AF8-44B2-9967-472280295F43}" destId="{FB17F7A5-A3B1-48D7-883F-AE87DC64CCCC}" srcOrd="1" destOrd="0" presId="urn:microsoft.com/office/officeart/2005/8/layout/pyramid1"/>
    <dgm:cxn modelId="{9A7665EF-9E72-40F6-B3C4-DC3B14AD313A}" type="presOf" srcId="{0B987040-61DA-451C-9CC8-D1E747A48462}" destId="{55404AEB-4107-448A-9E60-3232D9EABBC1}" srcOrd="0" destOrd="0" presId="urn:microsoft.com/office/officeart/2005/8/layout/pyramid1"/>
    <dgm:cxn modelId="{F35E949F-45E5-4137-A9AF-59E12A21E527}" type="presOf" srcId="{C89471C1-1204-4F24-80B8-CFF95DE78BEB}" destId="{6AF12E1D-A60E-4E5A-AB62-787D7FD9AB08}" srcOrd="0" destOrd="0" presId="urn:microsoft.com/office/officeart/2005/8/layout/pyramid1"/>
    <dgm:cxn modelId="{8184ACED-D66D-4EF3-B262-3C2C4F4FBC35}" type="presOf" srcId="{C89471C1-1204-4F24-80B8-CFF95DE78BEB}" destId="{AF4A3903-F600-4926-BE3E-B67089942279}" srcOrd="1" destOrd="0" presId="urn:microsoft.com/office/officeart/2005/8/layout/pyramid1"/>
    <dgm:cxn modelId="{20871F85-08B7-4E57-875A-A6852A59FBC1}" type="presOf" srcId="{0B987040-61DA-451C-9CC8-D1E747A48462}" destId="{3DDE8A6E-B990-472F-864E-D33B6DBAFFA8}" srcOrd="1" destOrd="0" presId="urn:microsoft.com/office/officeart/2005/8/layout/pyramid1"/>
    <dgm:cxn modelId="{D6F6C35F-E748-4E5F-A73D-9523ED003D90}" type="presOf" srcId="{B95F77BE-9BC0-476E-9F3B-CDC9874AC612}" destId="{E2D74FD3-E9CC-4FE8-AF5B-674F0224CCF7}" srcOrd="0" destOrd="0" presId="urn:microsoft.com/office/officeart/2005/8/layout/pyramid1"/>
    <dgm:cxn modelId="{AB54909E-A28B-45D1-994C-3D52579006BD}" type="presOf" srcId="{D1E622F0-9EB8-4153-BAB6-1B9825E14D37}" destId="{E806840C-4688-429E-94E1-8194392879C3}" srcOrd="0" destOrd="0" presId="urn:microsoft.com/office/officeart/2005/8/layout/pyramid1"/>
    <dgm:cxn modelId="{0C26F1A5-91D5-4BDD-AE43-CB14DA4DBC10}" srcId="{B95F77BE-9BC0-476E-9F3B-CDC9874AC612}" destId="{9F6F018B-3E05-4B1E-80CD-5A2385A8B14D}" srcOrd="2" destOrd="0" parTransId="{3DA79268-E27E-424C-B537-AE903BC05938}" sibTransId="{86F22FA6-6B2A-4AF1-B6BB-18FCF1F2336A}"/>
    <dgm:cxn modelId="{D5A6B59C-C1EF-4ACB-A4ED-C49F94E2A578}" srcId="{B95F77BE-9BC0-476E-9F3B-CDC9874AC612}" destId="{C89471C1-1204-4F24-80B8-CFF95DE78BEB}" srcOrd="3" destOrd="0" parTransId="{ECD95F30-E673-4F73-894E-1592B41A3A89}" sibTransId="{40BDBE7F-9316-4C32-9122-0C08055EDAA0}"/>
    <dgm:cxn modelId="{1EA80E7E-BC60-4999-B070-43725B12F934}" srcId="{B95F77BE-9BC0-476E-9F3B-CDC9874AC612}" destId="{D1E622F0-9EB8-4153-BAB6-1B9825E14D37}" srcOrd="0" destOrd="0" parTransId="{94722622-B8D5-403B-9E34-97BADC851EF1}" sibTransId="{AD046A5D-B3F7-4D34-A518-71A1B28F2F31}"/>
    <dgm:cxn modelId="{AD24DBF1-2751-4845-AD5A-FA0807543277}" srcId="{B95F77BE-9BC0-476E-9F3B-CDC9874AC612}" destId="{B78E2AF1-0AF8-44B2-9967-472280295F43}" srcOrd="6" destOrd="0" parTransId="{8079AC98-D9EA-4BF0-8530-869E10591F2B}" sibTransId="{8CE48C3A-1E21-4E97-BF38-1BB52E25BE6D}"/>
    <dgm:cxn modelId="{E157FD9B-A2CC-4CF4-84EE-FDB5F64C8D04}" type="presOf" srcId="{9F6F018B-3E05-4B1E-80CD-5A2385A8B14D}" destId="{304DD720-F2AD-44B0-8C34-3D6C7F02A188}" srcOrd="0" destOrd="0" presId="urn:microsoft.com/office/officeart/2005/8/layout/pyramid1"/>
    <dgm:cxn modelId="{17BE6D4C-17EA-446D-87EF-C8A5B391C0D7}" type="presOf" srcId="{D1E622F0-9EB8-4153-BAB6-1B9825E14D37}" destId="{11B7BDE4-0002-4F59-A821-DA99D4EE4EF2}" srcOrd="1" destOrd="0" presId="urn:microsoft.com/office/officeart/2005/8/layout/pyramid1"/>
    <dgm:cxn modelId="{E3294F42-C1A7-4CA4-9791-02222BA1B36F}" type="presOf" srcId="{B78E2AF1-0AF8-44B2-9967-472280295F43}" destId="{AD3C017D-116B-42FC-88DA-DE902B6F5B37}" srcOrd="0" destOrd="0" presId="urn:microsoft.com/office/officeart/2005/8/layout/pyramid1"/>
    <dgm:cxn modelId="{23D447F2-3A4F-433C-94C3-AA38844E6C14}" type="presParOf" srcId="{E2D74FD3-E9CC-4FE8-AF5B-674F0224CCF7}" destId="{792282A2-09F9-404A-930B-A9AE66CF8F9D}" srcOrd="0" destOrd="0" presId="urn:microsoft.com/office/officeart/2005/8/layout/pyramid1"/>
    <dgm:cxn modelId="{DAADEC4C-2A21-49DB-B245-0B01F7A11174}" type="presParOf" srcId="{792282A2-09F9-404A-930B-A9AE66CF8F9D}" destId="{E806840C-4688-429E-94E1-8194392879C3}" srcOrd="0" destOrd="0" presId="urn:microsoft.com/office/officeart/2005/8/layout/pyramid1"/>
    <dgm:cxn modelId="{68F2F00D-8AE5-46E1-8669-D964A3BBD894}" type="presParOf" srcId="{792282A2-09F9-404A-930B-A9AE66CF8F9D}" destId="{11B7BDE4-0002-4F59-A821-DA99D4EE4EF2}" srcOrd="1" destOrd="0" presId="urn:microsoft.com/office/officeart/2005/8/layout/pyramid1"/>
    <dgm:cxn modelId="{772BFBF3-47BA-4620-9AFA-04358DAC88CB}" type="presParOf" srcId="{E2D74FD3-E9CC-4FE8-AF5B-674F0224CCF7}" destId="{EB55F30E-0F2F-4F7C-BE96-8BFBD70442EC}" srcOrd="1" destOrd="0" presId="urn:microsoft.com/office/officeart/2005/8/layout/pyramid1"/>
    <dgm:cxn modelId="{099D1C29-063A-4758-9553-39B6A1AD5D16}" type="presParOf" srcId="{EB55F30E-0F2F-4F7C-BE96-8BFBD70442EC}" destId="{55404AEB-4107-448A-9E60-3232D9EABBC1}" srcOrd="0" destOrd="0" presId="urn:microsoft.com/office/officeart/2005/8/layout/pyramid1"/>
    <dgm:cxn modelId="{94B1F483-4707-402A-94A6-3D4F24129205}" type="presParOf" srcId="{EB55F30E-0F2F-4F7C-BE96-8BFBD70442EC}" destId="{3DDE8A6E-B990-472F-864E-D33B6DBAFFA8}" srcOrd="1" destOrd="0" presId="urn:microsoft.com/office/officeart/2005/8/layout/pyramid1"/>
    <dgm:cxn modelId="{07D074AC-E09F-4122-9D69-AAF147B572CD}" type="presParOf" srcId="{E2D74FD3-E9CC-4FE8-AF5B-674F0224CCF7}" destId="{FC7EE19C-7045-40A5-9213-54F37F2FFB29}" srcOrd="2" destOrd="0" presId="urn:microsoft.com/office/officeart/2005/8/layout/pyramid1"/>
    <dgm:cxn modelId="{FA8C99F6-3025-4BAA-9C13-051FD8AFE5D3}" type="presParOf" srcId="{FC7EE19C-7045-40A5-9213-54F37F2FFB29}" destId="{304DD720-F2AD-44B0-8C34-3D6C7F02A188}" srcOrd="0" destOrd="0" presId="urn:microsoft.com/office/officeart/2005/8/layout/pyramid1"/>
    <dgm:cxn modelId="{56469E1A-2A66-472C-A963-485BA8FDEB10}" type="presParOf" srcId="{FC7EE19C-7045-40A5-9213-54F37F2FFB29}" destId="{501C6B7F-61AD-41FC-85E3-DE24FC0561D5}" srcOrd="1" destOrd="0" presId="urn:microsoft.com/office/officeart/2005/8/layout/pyramid1"/>
    <dgm:cxn modelId="{1F1335F8-6C23-4110-A4E6-6F6FBCDD4736}" type="presParOf" srcId="{E2D74FD3-E9CC-4FE8-AF5B-674F0224CCF7}" destId="{B1292A59-7680-453C-A55B-3FE153E74BA6}" srcOrd="3" destOrd="0" presId="urn:microsoft.com/office/officeart/2005/8/layout/pyramid1"/>
    <dgm:cxn modelId="{395016B6-B44E-4CBF-8681-FFD6637DC5CB}" type="presParOf" srcId="{B1292A59-7680-453C-A55B-3FE153E74BA6}" destId="{6AF12E1D-A60E-4E5A-AB62-787D7FD9AB08}" srcOrd="0" destOrd="0" presId="urn:microsoft.com/office/officeart/2005/8/layout/pyramid1"/>
    <dgm:cxn modelId="{A9FE3C8A-C4FB-41BF-A986-70BB3E3783BB}" type="presParOf" srcId="{B1292A59-7680-453C-A55B-3FE153E74BA6}" destId="{AF4A3903-F600-4926-BE3E-B67089942279}" srcOrd="1" destOrd="0" presId="urn:microsoft.com/office/officeart/2005/8/layout/pyramid1"/>
    <dgm:cxn modelId="{21FB11A5-49FE-42A3-A68C-077E50A95269}" type="presParOf" srcId="{E2D74FD3-E9CC-4FE8-AF5B-674F0224CCF7}" destId="{EEFCC8CA-905F-412A-82EB-1CD33269B8E2}" srcOrd="4" destOrd="0" presId="urn:microsoft.com/office/officeart/2005/8/layout/pyramid1"/>
    <dgm:cxn modelId="{DD88E863-1F8C-4F73-86CB-6126F32D56B7}" type="presParOf" srcId="{EEFCC8CA-905F-412A-82EB-1CD33269B8E2}" destId="{637AE3CE-4E8C-475B-AC07-087180DA9919}" srcOrd="0" destOrd="0" presId="urn:microsoft.com/office/officeart/2005/8/layout/pyramid1"/>
    <dgm:cxn modelId="{4651EC35-23D6-417D-A7B0-3516878BC09C}" type="presParOf" srcId="{EEFCC8CA-905F-412A-82EB-1CD33269B8E2}" destId="{E49A8A33-C6E1-4284-B52E-52AC0D6EA77D}" srcOrd="1" destOrd="0" presId="urn:microsoft.com/office/officeart/2005/8/layout/pyramid1"/>
    <dgm:cxn modelId="{4644B1F9-3ACE-46FB-9D83-59CC6B14B48E}" type="presParOf" srcId="{E2D74FD3-E9CC-4FE8-AF5B-674F0224CCF7}" destId="{0089B506-77A6-4E01-9458-0ABEFDD16465}" srcOrd="5" destOrd="0" presId="urn:microsoft.com/office/officeart/2005/8/layout/pyramid1"/>
    <dgm:cxn modelId="{E752FA0E-A375-4145-9DCE-DA9DD12C87C6}" type="presParOf" srcId="{0089B506-77A6-4E01-9458-0ABEFDD16465}" destId="{12FD62CA-71F0-48B8-B8A4-1909B9DF9A2B}" srcOrd="0" destOrd="0" presId="urn:microsoft.com/office/officeart/2005/8/layout/pyramid1"/>
    <dgm:cxn modelId="{00D8E454-5131-4FD6-B630-BBDAC2C313E6}" type="presParOf" srcId="{0089B506-77A6-4E01-9458-0ABEFDD16465}" destId="{4516C332-4727-4F63-9694-297D69F8DD60}" srcOrd="1" destOrd="0" presId="urn:microsoft.com/office/officeart/2005/8/layout/pyramid1"/>
    <dgm:cxn modelId="{E60B51B6-2778-4D97-98C9-CFBF4F88950D}" type="presParOf" srcId="{E2D74FD3-E9CC-4FE8-AF5B-674F0224CCF7}" destId="{77C33ECD-1D23-4B14-B835-D3A48A7EB06D}" srcOrd="6" destOrd="0" presId="urn:microsoft.com/office/officeart/2005/8/layout/pyramid1"/>
    <dgm:cxn modelId="{643AA1FD-69FE-4266-BEBE-117CF29672F5}" type="presParOf" srcId="{77C33ECD-1D23-4B14-B835-D3A48A7EB06D}" destId="{AD3C017D-116B-42FC-88DA-DE902B6F5B37}" srcOrd="0" destOrd="0" presId="urn:microsoft.com/office/officeart/2005/8/layout/pyramid1"/>
    <dgm:cxn modelId="{47D91A07-295D-4C25-9209-CA0337DF54A3}" type="presParOf" srcId="{77C33ECD-1D23-4B14-B835-D3A48A7EB06D}" destId="{FB17F7A5-A3B1-48D7-883F-AE87DC64CCCC}" srcOrd="1" destOrd="0" presId="urn:microsoft.com/office/officeart/2005/8/layout/pyramid1"/>
  </dgm:cxnLst>
  <dgm:bg/>
  <dgm:whole>
    <a:ln w="3175">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7411C2-FD9D-4657-B3D3-1C6A8672112C}" type="doc">
      <dgm:prSet loTypeId="urn:microsoft.com/office/officeart/2005/8/layout/cycle4#1" loCatId="relationship" qsTypeId="urn:microsoft.com/office/officeart/2005/8/quickstyle/simple1" qsCatId="simple" csTypeId="urn:microsoft.com/office/officeart/2005/8/colors/accent1_2" csCatId="accent1" phldr="1"/>
      <dgm:spPr/>
      <dgm:t>
        <a:bodyPr/>
        <a:lstStyle/>
        <a:p>
          <a:endParaRPr lang="en-US"/>
        </a:p>
      </dgm:t>
    </dgm:pt>
    <dgm:pt modelId="{218F274F-F120-4A87-B8F3-D1BFD930B0C8}">
      <dgm:prSet phldrT="[Text]" custT="1"/>
      <dgm:spPr>
        <a:gradFill flip="none" rotWithShape="1">
          <a:gsLst>
            <a:gs pos="31000">
              <a:srgbClr val="0A1661"/>
            </a:gs>
            <a:gs pos="100000">
              <a:schemeClr val="accent1">
                <a:tint val="23500"/>
                <a:satMod val="160000"/>
              </a:schemeClr>
            </a:gs>
          </a:gsLst>
          <a:path path="circle">
            <a:fillToRect l="100000" t="100000"/>
          </a:path>
          <a:tileRect r="-100000" b="-100000"/>
        </a:gradFill>
      </dgm:spPr>
      <dgm:t>
        <a:bodyPr lIns="0" tIns="0" rIns="0" bIns="0"/>
        <a:lstStyle/>
        <a:p>
          <a:r>
            <a:rPr lang="en-US" sz="1600" b="1" dirty="0" smtClean="0"/>
            <a:t>Recruiting Firms</a:t>
          </a:r>
          <a:endParaRPr lang="en-US" sz="1600" b="1" dirty="0"/>
        </a:p>
      </dgm:t>
    </dgm:pt>
    <dgm:pt modelId="{090BB9DC-EE5C-48F1-B08F-685D02B6D86C}" type="parTrans" cxnId="{4F7738A3-767E-4DF1-9E52-B36FC8B94DC2}">
      <dgm:prSet/>
      <dgm:spPr/>
      <dgm:t>
        <a:bodyPr/>
        <a:lstStyle/>
        <a:p>
          <a:endParaRPr lang="en-US"/>
        </a:p>
      </dgm:t>
    </dgm:pt>
    <dgm:pt modelId="{09593965-F8EE-4A32-A15E-848706D662BA}" type="sibTrans" cxnId="{4F7738A3-767E-4DF1-9E52-B36FC8B94DC2}">
      <dgm:prSet/>
      <dgm:spPr/>
      <dgm:t>
        <a:bodyPr/>
        <a:lstStyle/>
        <a:p>
          <a:endParaRPr lang="en-US"/>
        </a:p>
      </dgm:t>
    </dgm:pt>
    <dgm:pt modelId="{1C978074-3D86-424D-BBAA-676ABF456450}">
      <dgm:prSet phldrT="[Text]"/>
      <dgm:spPr/>
      <dgm:t>
        <a:bodyPr/>
        <a:lstStyle/>
        <a:p>
          <a:endParaRPr lang="en-US" dirty="0"/>
        </a:p>
      </dgm:t>
    </dgm:pt>
    <dgm:pt modelId="{9C4CB4CC-8032-4B47-B571-1DCFD9D2A95A}" type="parTrans" cxnId="{E1529657-4B87-4CDC-ACB7-5C158E993105}">
      <dgm:prSet/>
      <dgm:spPr/>
      <dgm:t>
        <a:bodyPr/>
        <a:lstStyle/>
        <a:p>
          <a:endParaRPr lang="en-US"/>
        </a:p>
      </dgm:t>
    </dgm:pt>
    <dgm:pt modelId="{1BF4CF10-5BC4-439B-8789-BE3263FAE230}" type="sibTrans" cxnId="{E1529657-4B87-4CDC-ACB7-5C158E993105}">
      <dgm:prSet/>
      <dgm:spPr/>
      <dgm:t>
        <a:bodyPr/>
        <a:lstStyle/>
        <a:p>
          <a:endParaRPr lang="en-US"/>
        </a:p>
      </dgm:t>
    </dgm:pt>
    <dgm:pt modelId="{C9BFB3D6-53D1-4A1E-B230-6C4EEAED4EA6}">
      <dgm:prSet phldrT="[Text]" custT="1"/>
      <dgm:spPr>
        <a:gradFill flip="none" rotWithShape="1">
          <a:gsLst>
            <a:gs pos="31000">
              <a:srgbClr val="0A1661"/>
            </a:gs>
            <a:gs pos="100000">
              <a:schemeClr val="accent1">
                <a:tint val="23500"/>
                <a:satMod val="160000"/>
              </a:schemeClr>
            </a:gs>
          </a:gsLst>
          <a:path path="circle">
            <a:fillToRect l="100000" t="100000"/>
          </a:path>
          <a:tileRect r="-100000" b="-100000"/>
        </a:gradFill>
      </dgm:spPr>
      <dgm:t>
        <a:bodyPr lIns="0" tIns="0" rIns="0" bIns="0"/>
        <a:lstStyle/>
        <a:p>
          <a:r>
            <a:rPr lang="en-US" sz="1600" b="1" dirty="0" smtClean="0"/>
            <a:t>Job Boards</a:t>
          </a:r>
          <a:endParaRPr lang="en-US" sz="1600" b="1" dirty="0"/>
        </a:p>
      </dgm:t>
    </dgm:pt>
    <dgm:pt modelId="{5E077DC1-CE23-429F-B5DF-8AD8AF05BBBF}" type="parTrans" cxnId="{F330765D-D8A4-444E-87FE-FDEF8C643019}">
      <dgm:prSet/>
      <dgm:spPr/>
      <dgm:t>
        <a:bodyPr/>
        <a:lstStyle/>
        <a:p>
          <a:endParaRPr lang="en-US"/>
        </a:p>
      </dgm:t>
    </dgm:pt>
    <dgm:pt modelId="{4B55682D-2B5E-4792-BDAE-F48998BB39E4}" type="sibTrans" cxnId="{F330765D-D8A4-444E-87FE-FDEF8C643019}">
      <dgm:prSet/>
      <dgm:spPr/>
      <dgm:t>
        <a:bodyPr/>
        <a:lstStyle/>
        <a:p>
          <a:endParaRPr lang="en-US"/>
        </a:p>
      </dgm:t>
    </dgm:pt>
    <dgm:pt modelId="{90C4DE69-E8BA-4A62-BB5B-FBA65093007B}">
      <dgm:prSet phldrT="[Text]"/>
      <dgm:spPr/>
      <dgm:t>
        <a:bodyPr/>
        <a:lstStyle/>
        <a:p>
          <a:endParaRPr lang="en-US" dirty="0"/>
        </a:p>
      </dgm:t>
    </dgm:pt>
    <dgm:pt modelId="{ADA6485F-FAEE-494B-8B89-81D1F565D514}" type="parTrans" cxnId="{CEFA2CE5-0A5D-4121-A0CA-7A9655E2770A}">
      <dgm:prSet/>
      <dgm:spPr/>
      <dgm:t>
        <a:bodyPr/>
        <a:lstStyle/>
        <a:p>
          <a:endParaRPr lang="en-US"/>
        </a:p>
      </dgm:t>
    </dgm:pt>
    <dgm:pt modelId="{42094ACF-C43C-4312-8E5B-BE8118F91514}" type="sibTrans" cxnId="{CEFA2CE5-0A5D-4121-A0CA-7A9655E2770A}">
      <dgm:prSet/>
      <dgm:spPr/>
      <dgm:t>
        <a:bodyPr/>
        <a:lstStyle/>
        <a:p>
          <a:endParaRPr lang="en-US"/>
        </a:p>
      </dgm:t>
    </dgm:pt>
    <dgm:pt modelId="{1BC336C5-5589-414B-85AF-A52BCEB797A1}">
      <dgm:prSet phldrT="[Text]" custT="1"/>
      <dgm:spPr>
        <a:gradFill flip="none" rotWithShape="1">
          <a:gsLst>
            <a:gs pos="31000">
              <a:srgbClr val="0A1661"/>
            </a:gs>
            <a:gs pos="100000">
              <a:schemeClr val="accent1">
                <a:tint val="23500"/>
                <a:satMod val="160000"/>
              </a:schemeClr>
            </a:gs>
          </a:gsLst>
          <a:path path="circle">
            <a:fillToRect l="100000" t="100000"/>
          </a:path>
          <a:tileRect r="-100000" b="-100000"/>
        </a:gradFill>
      </dgm:spPr>
      <dgm:t>
        <a:bodyPr lIns="0" tIns="0" rIns="0" bIns="0"/>
        <a:lstStyle/>
        <a:p>
          <a:r>
            <a:rPr lang="en-US" sz="1600" b="1" dirty="0" smtClean="0"/>
            <a:t>Employee Referrals</a:t>
          </a:r>
          <a:endParaRPr lang="en-US" sz="1600" b="1" dirty="0"/>
        </a:p>
      </dgm:t>
    </dgm:pt>
    <dgm:pt modelId="{E4A7E3E8-F727-435E-97DD-CBD26538F68A}" type="parTrans" cxnId="{B4E04175-E815-4DBC-BA5D-6BF1A7711203}">
      <dgm:prSet/>
      <dgm:spPr/>
      <dgm:t>
        <a:bodyPr/>
        <a:lstStyle/>
        <a:p>
          <a:endParaRPr lang="en-US"/>
        </a:p>
      </dgm:t>
    </dgm:pt>
    <dgm:pt modelId="{41294E5A-DD40-4A1F-80F5-6B2B4E670427}" type="sibTrans" cxnId="{B4E04175-E815-4DBC-BA5D-6BF1A7711203}">
      <dgm:prSet/>
      <dgm:spPr/>
      <dgm:t>
        <a:bodyPr/>
        <a:lstStyle/>
        <a:p>
          <a:endParaRPr lang="en-US"/>
        </a:p>
      </dgm:t>
    </dgm:pt>
    <dgm:pt modelId="{B77E85F8-4A11-4F79-AADE-30D9C98E4040}">
      <dgm:prSet phldrT="[Text]"/>
      <dgm:spPr/>
      <dgm:t>
        <a:bodyPr/>
        <a:lstStyle/>
        <a:p>
          <a:endParaRPr lang="en-US" dirty="0"/>
        </a:p>
      </dgm:t>
    </dgm:pt>
    <dgm:pt modelId="{426AF299-4444-485B-A0B5-510185C2165D}" type="parTrans" cxnId="{0D52E435-5F7A-4D2E-B5CC-9BADE060908B}">
      <dgm:prSet/>
      <dgm:spPr/>
      <dgm:t>
        <a:bodyPr/>
        <a:lstStyle/>
        <a:p>
          <a:endParaRPr lang="en-US"/>
        </a:p>
      </dgm:t>
    </dgm:pt>
    <dgm:pt modelId="{41624FC0-48BE-4922-9689-6DD917FDC0E4}" type="sibTrans" cxnId="{0D52E435-5F7A-4D2E-B5CC-9BADE060908B}">
      <dgm:prSet/>
      <dgm:spPr/>
      <dgm:t>
        <a:bodyPr/>
        <a:lstStyle/>
        <a:p>
          <a:endParaRPr lang="en-US"/>
        </a:p>
      </dgm:t>
    </dgm:pt>
    <dgm:pt modelId="{620D9A64-F4D0-45BB-8421-CCBD74A8E3FA}">
      <dgm:prSet phldrT="[Text]" custT="1"/>
      <dgm:spPr>
        <a:gradFill flip="none" rotWithShape="1">
          <a:gsLst>
            <a:gs pos="31000">
              <a:srgbClr val="0A1661"/>
            </a:gs>
            <a:gs pos="100000">
              <a:schemeClr val="accent1">
                <a:tint val="23500"/>
                <a:satMod val="160000"/>
              </a:schemeClr>
            </a:gs>
          </a:gsLst>
          <a:path path="circle">
            <a:fillToRect l="100000" t="100000"/>
          </a:path>
          <a:tileRect r="-100000" b="-100000"/>
        </a:gradFill>
      </dgm:spPr>
      <dgm:t>
        <a:bodyPr lIns="0" tIns="0" rIns="0" bIns="0"/>
        <a:lstStyle/>
        <a:p>
          <a:r>
            <a:rPr lang="en-US" sz="1600" b="1" dirty="0" smtClean="0"/>
            <a:t>Social Network Sites and Associations</a:t>
          </a:r>
        </a:p>
      </dgm:t>
    </dgm:pt>
    <dgm:pt modelId="{5D52218F-C58F-489A-A690-9F1F7CBEDAC7}" type="parTrans" cxnId="{7FD69572-5A0C-49E0-8713-305384144940}">
      <dgm:prSet/>
      <dgm:spPr/>
      <dgm:t>
        <a:bodyPr/>
        <a:lstStyle/>
        <a:p>
          <a:endParaRPr lang="en-US"/>
        </a:p>
      </dgm:t>
    </dgm:pt>
    <dgm:pt modelId="{ED96C5B6-8699-4F5B-B27A-02D115452989}" type="sibTrans" cxnId="{7FD69572-5A0C-49E0-8713-305384144940}">
      <dgm:prSet/>
      <dgm:spPr/>
      <dgm:t>
        <a:bodyPr/>
        <a:lstStyle/>
        <a:p>
          <a:endParaRPr lang="en-US"/>
        </a:p>
      </dgm:t>
    </dgm:pt>
    <dgm:pt modelId="{B0700557-F191-42C9-8B43-B8D7CAF0787C}">
      <dgm:prSet phldrT="[Text]"/>
      <dgm:spPr/>
      <dgm:t>
        <a:bodyPr/>
        <a:lstStyle/>
        <a:p>
          <a:endParaRPr lang="en-US" dirty="0"/>
        </a:p>
      </dgm:t>
    </dgm:pt>
    <dgm:pt modelId="{DFFE6C55-1899-4CDB-8738-92E0E1D92EC7}" type="parTrans" cxnId="{E860561F-3C5F-4C0D-B90E-A65E8839548E}">
      <dgm:prSet/>
      <dgm:spPr/>
      <dgm:t>
        <a:bodyPr/>
        <a:lstStyle/>
        <a:p>
          <a:endParaRPr lang="en-US"/>
        </a:p>
      </dgm:t>
    </dgm:pt>
    <dgm:pt modelId="{18392DB6-68B3-45D1-8E32-D6BA1A0B0206}" type="sibTrans" cxnId="{E860561F-3C5F-4C0D-B90E-A65E8839548E}">
      <dgm:prSet/>
      <dgm:spPr/>
      <dgm:t>
        <a:bodyPr/>
        <a:lstStyle/>
        <a:p>
          <a:endParaRPr lang="en-US"/>
        </a:p>
      </dgm:t>
    </dgm:pt>
    <dgm:pt modelId="{BD2A1FF6-ED4C-4F91-9D84-3158A5138A5F}">
      <dgm:prSet phldrT="[Text]"/>
      <dgm:spPr/>
      <dgm:t>
        <a:bodyPr/>
        <a:lstStyle/>
        <a:p>
          <a:endParaRPr lang="en-US" dirty="0"/>
        </a:p>
      </dgm:t>
    </dgm:pt>
    <dgm:pt modelId="{068B0EF7-8758-4A1A-8FF5-866367503571}" type="parTrans" cxnId="{744497DB-F5EC-46F7-9088-E2919F638B49}">
      <dgm:prSet/>
      <dgm:spPr/>
      <dgm:t>
        <a:bodyPr/>
        <a:lstStyle/>
        <a:p>
          <a:endParaRPr lang="en-US"/>
        </a:p>
      </dgm:t>
    </dgm:pt>
    <dgm:pt modelId="{D8BDDD09-9E04-4F28-BBE2-549B2DCFE46C}" type="sibTrans" cxnId="{744497DB-F5EC-46F7-9088-E2919F638B49}">
      <dgm:prSet/>
      <dgm:spPr/>
      <dgm:t>
        <a:bodyPr/>
        <a:lstStyle/>
        <a:p>
          <a:endParaRPr lang="en-US"/>
        </a:p>
      </dgm:t>
    </dgm:pt>
    <dgm:pt modelId="{4F9C9B8E-2CFB-4018-8E2C-69BFF3561C14}" type="pres">
      <dgm:prSet presAssocID="{F67411C2-FD9D-4657-B3D3-1C6A8672112C}" presName="cycleMatrixDiagram" presStyleCnt="0">
        <dgm:presLayoutVars>
          <dgm:chMax val="1"/>
          <dgm:dir/>
          <dgm:animLvl val="lvl"/>
          <dgm:resizeHandles val="exact"/>
        </dgm:presLayoutVars>
      </dgm:prSet>
      <dgm:spPr/>
      <dgm:t>
        <a:bodyPr/>
        <a:lstStyle/>
        <a:p>
          <a:endParaRPr lang="en-US"/>
        </a:p>
      </dgm:t>
    </dgm:pt>
    <dgm:pt modelId="{83712E41-6E86-41BC-9C43-A5F3C153832B}" type="pres">
      <dgm:prSet presAssocID="{F67411C2-FD9D-4657-B3D3-1C6A8672112C}" presName="children" presStyleCnt="0"/>
      <dgm:spPr/>
    </dgm:pt>
    <dgm:pt modelId="{58B54806-BF1C-4C57-9D5A-E9399235ABC7}" type="pres">
      <dgm:prSet presAssocID="{F67411C2-FD9D-4657-B3D3-1C6A8672112C}" presName="child1group" presStyleCnt="0"/>
      <dgm:spPr/>
    </dgm:pt>
    <dgm:pt modelId="{5EEFC266-B9E3-40C7-A60F-530E8C636FDB}" type="pres">
      <dgm:prSet presAssocID="{F67411C2-FD9D-4657-B3D3-1C6A8672112C}" presName="child1" presStyleLbl="bgAcc1" presStyleIdx="0" presStyleCnt="4"/>
      <dgm:spPr/>
      <dgm:t>
        <a:bodyPr/>
        <a:lstStyle/>
        <a:p>
          <a:endParaRPr lang="en-US"/>
        </a:p>
      </dgm:t>
    </dgm:pt>
    <dgm:pt modelId="{3E340265-8B68-4C83-98CC-A7720B922F5A}" type="pres">
      <dgm:prSet presAssocID="{F67411C2-FD9D-4657-B3D3-1C6A8672112C}" presName="child1Text" presStyleLbl="bgAcc1" presStyleIdx="0" presStyleCnt="4">
        <dgm:presLayoutVars>
          <dgm:bulletEnabled val="1"/>
        </dgm:presLayoutVars>
      </dgm:prSet>
      <dgm:spPr/>
      <dgm:t>
        <a:bodyPr/>
        <a:lstStyle/>
        <a:p>
          <a:endParaRPr lang="en-US"/>
        </a:p>
      </dgm:t>
    </dgm:pt>
    <dgm:pt modelId="{9BE82DD1-7BC6-43F8-9D15-B4CCE3E4A084}" type="pres">
      <dgm:prSet presAssocID="{F67411C2-FD9D-4657-B3D3-1C6A8672112C}" presName="child2group" presStyleCnt="0"/>
      <dgm:spPr/>
    </dgm:pt>
    <dgm:pt modelId="{FC053C09-B1CE-47D7-88B1-0509CC1E2741}" type="pres">
      <dgm:prSet presAssocID="{F67411C2-FD9D-4657-B3D3-1C6A8672112C}" presName="child2" presStyleLbl="bgAcc1" presStyleIdx="1" presStyleCnt="4"/>
      <dgm:spPr/>
      <dgm:t>
        <a:bodyPr/>
        <a:lstStyle/>
        <a:p>
          <a:endParaRPr lang="en-US"/>
        </a:p>
      </dgm:t>
    </dgm:pt>
    <dgm:pt modelId="{6124C4F6-53B5-4944-AF6B-E6B8B49A4BE6}" type="pres">
      <dgm:prSet presAssocID="{F67411C2-FD9D-4657-B3D3-1C6A8672112C}" presName="child2Text" presStyleLbl="bgAcc1" presStyleIdx="1" presStyleCnt="4">
        <dgm:presLayoutVars>
          <dgm:bulletEnabled val="1"/>
        </dgm:presLayoutVars>
      </dgm:prSet>
      <dgm:spPr/>
      <dgm:t>
        <a:bodyPr/>
        <a:lstStyle/>
        <a:p>
          <a:endParaRPr lang="en-US"/>
        </a:p>
      </dgm:t>
    </dgm:pt>
    <dgm:pt modelId="{1E506215-D465-4878-9B76-02F703E96AE6}" type="pres">
      <dgm:prSet presAssocID="{F67411C2-FD9D-4657-B3D3-1C6A8672112C}" presName="child3group" presStyleCnt="0"/>
      <dgm:spPr/>
    </dgm:pt>
    <dgm:pt modelId="{06DB6303-D1BB-4A66-BF29-D1429A720017}" type="pres">
      <dgm:prSet presAssocID="{F67411C2-FD9D-4657-B3D3-1C6A8672112C}" presName="child3" presStyleLbl="bgAcc1" presStyleIdx="2" presStyleCnt="4"/>
      <dgm:spPr/>
      <dgm:t>
        <a:bodyPr/>
        <a:lstStyle/>
        <a:p>
          <a:endParaRPr lang="en-US"/>
        </a:p>
      </dgm:t>
    </dgm:pt>
    <dgm:pt modelId="{073748B5-9704-43CC-8BFF-5D78017E6956}" type="pres">
      <dgm:prSet presAssocID="{F67411C2-FD9D-4657-B3D3-1C6A8672112C}" presName="child3Text" presStyleLbl="bgAcc1" presStyleIdx="2" presStyleCnt="4">
        <dgm:presLayoutVars>
          <dgm:bulletEnabled val="1"/>
        </dgm:presLayoutVars>
      </dgm:prSet>
      <dgm:spPr/>
      <dgm:t>
        <a:bodyPr/>
        <a:lstStyle/>
        <a:p>
          <a:endParaRPr lang="en-US"/>
        </a:p>
      </dgm:t>
    </dgm:pt>
    <dgm:pt modelId="{8CE6FFF5-790C-493D-9514-A856DC68C8DE}" type="pres">
      <dgm:prSet presAssocID="{F67411C2-FD9D-4657-B3D3-1C6A8672112C}" presName="child4group" presStyleCnt="0"/>
      <dgm:spPr/>
    </dgm:pt>
    <dgm:pt modelId="{536A9ADA-4EB8-4AD3-8384-7F7EC1C1A50F}" type="pres">
      <dgm:prSet presAssocID="{F67411C2-FD9D-4657-B3D3-1C6A8672112C}" presName="child4" presStyleLbl="bgAcc1" presStyleIdx="3" presStyleCnt="4"/>
      <dgm:spPr/>
      <dgm:t>
        <a:bodyPr/>
        <a:lstStyle/>
        <a:p>
          <a:endParaRPr lang="en-US"/>
        </a:p>
      </dgm:t>
    </dgm:pt>
    <dgm:pt modelId="{D2ABC35D-5E06-42FE-B02C-738E752DF24F}" type="pres">
      <dgm:prSet presAssocID="{F67411C2-FD9D-4657-B3D3-1C6A8672112C}" presName="child4Text" presStyleLbl="bgAcc1" presStyleIdx="3" presStyleCnt="4">
        <dgm:presLayoutVars>
          <dgm:bulletEnabled val="1"/>
        </dgm:presLayoutVars>
      </dgm:prSet>
      <dgm:spPr/>
      <dgm:t>
        <a:bodyPr/>
        <a:lstStyle/>
        <a:p>
          <a:endParaRPr lang="en-US"/>
        </a:p>
      </dgm:t>
    </dgm:pt>
    <dgm:pt modelId="{8E9ECDE5-B16E-4217-BFCE-CF257487925D}" type="pres">
      <dgm:prSet presAssocID="{F67411C2-FD9D-4657-B3D3-1C6A8672112C}" presName="childPlaceholder" presStyleCnt="0"/>
      <dgm:spPr/>
    </dgm:pt>
    <dgm:pt modelId="{7DE2C97E-3467-4BAD-BBFF-0394C5BD3DC1}" type="pres">
      <dgm:prSet presAssocID="{F67411C2-FD9D-4657-B3D3-1C6A8672112C}" presName="circle" presStyleCnt="0"/>
      <dgm:spPr/>
    </dgm:pt>
    <dgm:pt modelId="{82E10727-A331-440A-A601-C1B817E90B07}" type="pres">
      <dgm:prSet presAssocID="{F67411C2-FD9D-4657-B3D3-1C6A8672112C}" presName="quadrant1" presStyleLbl="node1" presStyleIdx="0" presStyleCnt="4" custLinFactNeighborX="2714">
        <dgm:presLayoutVars>
          <dgm:chMax val="1"/>
          <dgm:bulletEnabled val="1"/>
        </dgm:presLayoutVars>
      </dgm:prSet>
      <dgm:spPr/>
      <dgm:t>
        <a:bodyPr/>
        <a:lstStyle/>
        <a:p>
          <a:endParaRPr lang="en-US"/>
        </a:p>
      </dgm:t>
    </dgm:pt>
    <dgm:pt modelId="{CC27057F-39AB-4B48-BE8D-0BC304F78917}" type="pres">
      <dgm:prSet presAssocID="{F67411C2-FD9D-4657-B3D3-1C6A8672112C}" presName="quadrant2" presStyleLbl="node1" presStyleIdx="1" presStyleCnt="4" custLinFactNeighborX="2714">
        <dgm:presLayoutVars>
          <dgm:chMax val="1"/>
          <dgm:bulletEnabled val="1"/>
        </dgm:presLayoutVars>
      </dgm:prSet>
      <dgm:spPr/>
      <dgm:t>
        <a:bodyPr/>
        <a:lstStyle/>
        <a:p>
          <a:endParaRPr lang="en-US"/>
        </a:p>
      </dgm:t>
    </dgm:pt>
    <dgm:pt modelId="{98298B80-8BD3-4847-AD8D-D5AE76405694}" type="pres">
      <dgm:prSet presAssocID="{F67411C2-FD9D-4657-B3D3-1C6A8672112C}" presName="quadrant3" presStyleLbl="node1" presStyleIdx="2" presStyleCnt="4" custLinFactNeighborX="2021">
        <dgm:presLayoutVars>
          <dgm:chMax val="1"/>
          <dgm:bulletEnabled val="1"/>
        </dgm:presLayoutVars>
      </dgm:prSet>
      <dgm:spPr/>
      <dgm:t>
        <a:bodyPr/>
        <a:lstStyle/>
        <a:p>
          <a:endParaRPr lang="en-US"/>
        </a:p>
      </dgm:t>
    </dgm:pt>
    <dgm:pt modelId="{5E14CBE1-D3A9-4911-B911-F61EDBE64708}" type="pres">
      <dgm:prSet presAssocID="{F67411C2-FD9D-4657-B3D3-1C6A8672112C}" presName="quadrant4" presStyleLbl="node1" presStyleIdx="3" presStyleCnt="4" custLinFactNeighborX="2309">
        <dgm:presLayoutVars>
          <dgm:chMax val="1"/>
          <dgm:bulletEnabled val="1"/>
        </dgm:presLayoutVars>
      </dgm:prSet>
      <dgm:spPr/>
      <dgm:t>
        <a:bodyPr/>
        <a:lstStyle/>
        <a:p>
          <a:endParaRPr lang="en-US"/>
        </a:p>
      </dgm:t>
    </dgm:pt>
    <dgm:pt modelId="{35E34329-5279-4B30-A0F2-4A7931040481}" type="pres">
      <dgm:prSet presAssocID="{F67411C2-FD9D-4657-B3D3-1C6A8672112C}" presName="quadrantPlaceholder" presStyleCnt="0"/>
      <dgm:spPr/>
    </dgm:pt>
    <dgm:pt modelId="{014CA7B2-4297-4360-AEB8-44773A69C20F}" type="pres">
      <dgm:prSet presAssocID="{F67411C2-FD9D-4657-B3D3-1C6A8672112C}" presName="center1" presStyleLbl="fgShp" presStyleIdx="0" presStyleCnt="2"/>
      <dgm:spPr>
        <a:solidFill>
          <a:srgbClr val="C9262D"/>
        </a:solidFill>
        <a:ln>
          <a:solidFill>
            <a:srgbClr val="C9262D"/>
          </a:solidFill>
        </a:ln>
      </dgm:spPr>
    </dgm:pt>
    <dgm:pt modelId="{7FA62F9B-342F-41DC-A814-20932060E4E2}" type="pres">
      <dgm:prSet presAssocID="{F67411C2-FD9D-4657-B3D3-1C6A8672112C}" presName="center2" presStyleLbl="fgShp" presStyleIdx="1" presStyleCnt="2"/>
      <dgm:spPr>
        <a:solidFill>
          <a:srgbClr val="C9262D"/>
        </a:solidFill>
        <a:ln>
          <a:solidFill>
            <a:srgbClr val="C9262D"/>
          </a:solidFill>
        </a:ln>
      </dgm:spPr>
    </dgm:pt>
  </dgm:ptLst>
  <dgm:cxnLst>
    <dgm:cxn modelId="{4EBF00E4-B388-4A91-8DAB-73F6F6F6332C}" type="presOf" srcId="{1C978074-3D86-424D-BBAA-676ABF456450}" destId="{3E340265-8B68-4C83-98CC-A7720B922F5A}" srcOrd="1" destOrd="0" presId="urn:microsoft.com/office/officeart/2005/8/layout/cycle4#1"/>
    <dgm:cxn modelId="{35A7FF16-795C-4AFC-A48A-357FBA348D1E}" type="presOf" srcId="{BD2A1FF6-ED4C-4F91-9D84-3158A5138A5F}" destId="{D2ABC35D-5E06-42FE-B02C-738E752DF24F}" srcOrd="1" destOrd="1" presId="urn:microsoft.com/office/officeart/2005/8/layout/cycle4#1"/>
    <dgm:cxn modelId="{3439CD4B-C387-4E8C-A2EE-A06004E93104}" type="presOf" srcId="{B77E85F8-4A11-4F79-AADE-30D9C98E4040}" destId="{073748B5-9704-43CC-8BFF-5D78017E6956}" srcOrd="1" destOrd="0" presId="urn:microsoft.com/office/officeart/2005/8/layout/cycle4#1"/>
    <dgm:cxn modelId="{E860561F-3C5F-4C0D-B90E-A65E8839548E}" srcId="{620D9A64-F4D0-45BB-8421-CCBD74A8E3FA}" destId="{B0700557-F191-42C9-8B43-B8D7CAF0787C}" srcOrd="0" destOrd="0" parTransId="{DFFE6C55-1899-4CDB-8738-92E0E1D92EC7}" sibTransId="{18392DB6-68B3-45D1-8E32-D6BA1A0B0206}"/>
    <dgm:cxn modelId="{E597A22A-DCB7-4F2A-89C4-B2824E69A10F}" type="presOf" srcId="{218F274F-F120-4A87-B8F3-D1BFD930B0C8}" destId="{82E10727-A331-440A-A601-C1B817E90B07}" srcOrd="0" destOrd="0" presId="urn:microsoft.com/office/officeart/2005/8/layout/cycle4#1"/>
    <dgm:cxn modelId="{744497DB-F5EC-46F7-9088-E2919F638B49}" srcId="{620D9A64-F4D0-45BB-8421-CCBD74A8E3FA}" destId="{BD2A1FF6-ED4C-4F91-9D84-3158A5138A5F}" srcOrd="1" destOrd="0" parTransId="{068B0EF7-8758-4A1A-8FF5-866367503571}" sibTransId="{D8BDDD09-9E04-4F28-BBE2-549B2DCFE46C}"/>
    <dgm:cxn modelId="{8350D4F2-118A-470E-BC0B-E226C9D471A0}" type="presOf" srcId="{F67411C2-FD9D-4657-B3D3-1C6A8672112C}" destId="{4F9C9B8E-2CFB-4018-8E2C-69BFF3561C14}" srcOrd="0" destOrd="0" presId="urn:microsoft.com/office/officeart/2005/8/layout/cycle4#1"/>
    <dgm:cxn modelId="{7B7779F6-01D9-428F-A218-9E65FDEAA828}" type="presOf" srcId="{B0700557-F191-42C9-8B43-B8D7CAF0787C}" destId="{D2ABC35D-5E06-42FE-B02C-738E752DF24F}" srcOrd="1" destOrd="0" presId="urn:microsoft.com/office/officeart/2005/8/layout/cycle4#1"/>
    <dgm:cxn modelId="{F7DE44D3-E8C4-4AD4-A56B-4F446887773D}" type="presOf" srcId="{1BC336C5-5589-414B-85AF-A52BCEB797A1}" destId="{98298B80-8BD3-4847-AD8D-D5AE76405694}" srcOrd="0" destOrd="0" presId="urn:microsoft.com/office/officeart/2005/8/layout/cycle4#1"/>
    <dgm:cxn modelId="{F330765D-D8A4-444E-87FE-FDEF8C643019}" srcId="{F67411C2-FD9D-4657-B3D3-1C6A8672112C}" destId="{C9BFB3D6-53D1-4A1E-B230-6C4EEAED4EA6}" srcOrd="1" destOrd="0" parTransId="{5E077DC1-CE23-429F-B5DF-8AD8AF05BBBF}" sibTransId="{4B55682D-2B5E-4792-BDAE-F48998BB39E4}"/>
    <dgm:cxn modelId="{E1529657-4B87-4CDC-ACB7-5C158E993105}" srcId="{218F274F-F120-4A87-B8F3-D1BFD930B0C8}" destId="{1C978074-3D86-424D-BBAA-676ABF456450}" srcOrd="0" destOrd="0" parTransId="{9C4CB4CC-8032-4B47-B571-1DCFD9D2A95A}" sibTransId="{1BF4CF10-5BC4-439B-8789-BE3263FAE230}"/>
    <dgm:cxn modelId="{8BE241CE-82AD-4F3E-B5FF-F88BDAF321FB}" type="presOf" srcId="{620D9A64-F4D0-45BB-8421-CCBD74A8E3FA}" destId="{5E14CBE1-D3A9-4911-B911-F61EDBE64708}" srcOrd="0" destOrd="0" presId="urn:microsoft.com/office/officeart/2005/8/layout/cycle4#1"/>
    <dgm:cxn modelId="{1524DC24-0284-485D-B36B-464EFC00106B}" type="presOf" srcId="{B77E85F8-4A11-4F79-AADE-30D9C98E4040}" destId="{06DB6303-D1BB-4A66-BF29-D1429A720017}" srcOrd="0" destOrd="0" presId="urn:microsoft.com/office/officeart/2005/8/layout/cycle4#1"/>
    <dgm:cxn modelId="{6C7C3353-D9B4-4EBF-87CB-F7A38BFAF59C}" type="presOf" srcId="{90C4DE69-E8BA-4A62-BB5B-FBA65093007B}" destId="{6124C4F6-53B5-4944-AF6B-E6B8B49A4BE6}" srcOrd="1" destOrd="0" presId="urn:microsoft.com/office/officeart/2005/8/layout/cycle4#1"/>
    <dgm:cxn modelId="{B4E04175-E815-4DBC-BA5D-6BF1A7711203}" srcId="{F67411C2-FD9D-4657-B3D3-1C6A8672112C}" destId="{1BC336C5-5589-414B-85AF-A52BCEB797A1}" srcOrd="2" destOrd="0" parTransId="{E4A7E3E8-F727-435E-97DD-CBD26538F68A}" sibTransId="{41294E5A-DD40-4A1F-80F5-6B2B4E670427}"/>
    <dgm:cxn modelId="{7FD69572-5A0C-49E0-8713-305384144940}" srcId="{F67411C2-FD9D-4657-B3D3-1C6A8672112C}" destId="{620D9A64-F4D0-45BB-8421-CCBD74A8E3FA}" srcOrd="3" destOrd="0" parTransId="{5D52218F-C58F-489A-A690-9F1F7CBEDAC7}" sibTransId="{ED96C5B6-8699-4F5B-B27A-02D115452989}"/>
    <dgm:cxn modelId="{63ED057C-378C-454A-81CF-16F33DC2F85F}" type="presOf" srcId="{90C4DE69-E8BA-4A62-BB5B-FBA65093007B}" destId="{FC053C09-B1CE-47D7-88B1-0509CC1E2741}" srcOrd="0" destOrd="0" presId="urn:microsoft.com/office/officeart/2005/8/layout/cycle4#1"/>
    <dgm:cxn modelId="{CEFA2CE5-0A5D-4121-A0CA-7A9655E2770A}" srcId="{C9BFB3D6-53D1-4A1E-B230-6C4EEAED4EA6}" destId="{90C4DE69-E8BA-4A62-BB5B-FBA65093007B}" srcOrd="0" destOrd="0" parTransId="{ADA6485F-FAEE-494B-8B89-81D1F565D514}" sibTransId="{42094ACF-C43C-4312-8E5B-BE8118F91514}"/>
    <dgm:cxn modelId="{FCB1D67F-2FE3-4EC2-8C42-7AFCA2D18D5B}" type="presOf" srcId="{B0700557-F191-42C9-8B43-B8D7CAF0787C}" destId="{536A9ADA-4EB8-4AD3-8384-7F7EC1C1A50F}" srcOrd="0" destOrd="0" presId="urn:microsoft.com/office/officeart/2005/8/layout/cycle4#1"/>
    <dgm:cxn modelId="{D66FE0FD-B845-43FD-8CAD-922BCA990072}" type="presOf" srcId="{C9BFB3D6-53D1-4A1E-B230-6C4EEAED4EA6}" destId="{CC27057F-39AB-4B48-BE8D-0BC304F78917}" srcOrd="0" destOrd="0" presId="urn:microsoft.com/office/officeart/2005/8/layout/cycle4#1"/>
    <dgm:cxn modelId="{3DBBE5EC-BB7B-430E-A91E-8A03915DE2FB}" type="presOf" srcId="{BD2A1FF6-ED4C-4F91-9D84-3158A5138A5F}" destId="{536A9ADA-4EB8-4AD3-8384-7F7EC1C1A50F}" srcOrd="0" destOrd="1" presId="urn:microsoft.com/office/officeart/2005/8/layout/cycle4#1"/>
    <dgm:cxn modelId="{9DA4394C-B35C-4A62-B4E0-6C0CB59500D3}" type="presOf" srcId="{1C978074-3D86-424D-BBAA-676ABF456450}" destId="{5EEFC266-B9E3-40C7-A60F-530E8C636FDB}" srcOrd="0" destOrd="0" presId="urn:microsoft.com/office/officeart/2005/8/layout/cycle4#1"/>
    <dgm:cxn modelId="{4F7738A3-767E-4DF1-9E52-B36FC8B94DC2}" srcId="{F67411C2-FD9D-4657-B3D3-1C6A8672112C}" destId="{218F274F-F120-4A87-B8F3-D1BFD930B0C8}" srcOrd="0" destOrd="0" parTransId="{090BB9DC-EE5C-48F1-B08F-685D02B6D86C}" sibTransId="{09593965-F8EE-4A32-A15E-848706D662BA}"/>
    <dgm:cxn modelId="{0D52E435-5F7A-4D2E-B5CC-9BADE060908B}" srcId="{1BC336C5-5589-414B-85AF-A52BCEB797A1}" destId="{B77E85F8-4A11-4F79-AADE-30D9C98E4040}" srcOrd="0" destOrd="0" parTransId="{426AF299-4444-485B-A0B5-510185C2165D}" sibTransId="{41624FC0-48BE-4922-9689-6DD917FDC0E4}"/>
    <dgm:cxn modelId="{17F2FECE-EA3C-40C3-9310-413848C9D79E}" type="presParOf" srcId="{4F9C9B8E-2CFB-4018-8E2C-69BFF3561C14}" destId="{83712E41-6E86-41BC-9C43-A5F3C153832B}" srcOrd="0" destOrd="0" presId="urn:microsoft.com/office/officeart/2005/8/layout/cycle4#1"/>
    <dgm:cxn modelId="{E61BC747-9609-41F1-80DB-23A52921B839}" type="presParOf" srcId="{83712E41-6E86-41BC-9C43-A5F3C153832B}" destId="{58B54806-BF1C-4C57-9D5A-E9399235ABC7}" srcOrd="0" destOrd="0" presId="urn:microsoft.com/office/officeart/2005/8/layout/cycle4#1"/>
    <dgm:cxn modelId="{7376F675-0876-464A-87FC-6D986638CF35}" type="presParOf" srcId="{58B54806-BF1C-4C57-9D5A-E9399235ABC7}" destId="{5EEFC266-B9E3-40C7-A60F-530E8C636FDB}" srcOrd="0" destOrd="0" presId="urn:microsoft.com/office/officeart/2005/8/layout/cycle4#1"/>
    <dgm:cxn modelId="{251011F0-FA7D-4A92-874D-8ECB7661F342}" type="presParOf" srcId="{58B54806-BF1C-4C57-9D5A-E9399235ABC7}" destId="{3E340265-8B68-4C83-98CC-A7720B922F5A}" srcOrd="1" destOrd="0" presId="urn:microsoft.com/office/officeart/2005/8/layout/cycle4#1"/>
    <dgm:cxn modelId="{91833284-B425-402F-BAE1-FFB7DC2023B0}" type="presParOf" srcId="{83712E41-6E86-41BC-9C43-A5F3C153832B}" destId="{9BE82DD1-7BC6-43F8-9D15-B4CCE3E4A084}" srcOrd="1" destOrd="0" presId="urn:microsoft.com/office/officeart/2005/8/layout/cycle4#1"/>
    <dgm:cxn modelId="{20DA96C5-E6E9-4A87-9C3D-1234FFF4F1A4}" type="presParOf" srcId="{9BE82DD1-7BC6-43F8-9D15-B4CCE3E4A084}" destId="{FC053C09-B1CE-47D7-88B1-0509CC1E2741}" srcOrd="0" destOrd="0" presId="urn:microsoft.com/office/officeart/2005/8/layout/cycle4#1"/>
    <dgm:cxn modelId="{531E5204-9089-48B4-9787-016EE5732C2F}" type="presParOf" srcId="{9BE82DD1-7BC6-43F8-9D15-B4CCE3E4A084}" destId="{6124C4F6-53B5-4944-AF6B-E6B8B49A4BE6}" srcOrd="1" destOrd="0" presId="urn:microsoft.com/office/officeart/2005/8/layout/cycle4#1"/>
    <dgm:cxn modelId="{32F9C8A9-FD73-4836-8087-4D40984E884D}" type="presParOf" srcId="{83712E41-6E86-41BC-9C43-A5F3C153832B}" destId="{1E506215-D465-4878-9B76-02F703E96AE6}" srcOrd="2" destOrd="0" presId="urn:microsoft.com/office/officeart/2005/8/layout/cycle4#1"/>
    <dgm:cxn modelId="{3E5CACDE-4F6B-4C0C-B5BF-3B7AD9D0132C}" type="presParOf" srcId="{1E506215-D465-4878-9B76-02F703E96AE6}" destId="{06DB6303-D1BB-4A66-BF29-D1429A720017}" srcOrd="0" destOrd="0" presId="urn:microsoft.com/office/officeart/2005/8/layout/cycle4#1"/>
    <dgm:cxn modelId="{7FE037B5-9716-43CA-B425-CFD5A1CB13CB}" type="presParOf" srcId="{1E506215-D465-4878-9B76-02F703E96AE6}" destId="{073748B5-9704-43CC-8BFF-5D78017E6956}" srcOrd="1" destOrd="0" presId="urn:microsoft.com/office/officeart/2005/8/layout/cycle4#1"/>
    <dgm:cxn modelId="{F0E0ED90-94BB-4BCD-8B12-74DEE30486D7}" type="presParOf" srcId="{83712E41-6E86-41BC-9C43-A5F3C153832B}" destId="{8CE6FFF5-790C-493D-9514-A856DC68C8DE}" srcOrd="3" destOrd="0" presId="urn:microsoft.com/office/officeart/2005/8/layout/cycle4#1"/>
    <dgm:cxn modelId="{7E66AA4A-F91C-41D5-8BE8-AA63ACFD5EC7}" type="presParOf" srcId="{8CE6FFF5-790C-493D-9514-A856DC68C8DE}" destId="{536A9ADA-4EB8-4AD3-8384-7F7EC1C1A50F}" srcOrd="0" destOrd="0" presId="urn:microsoft.com/office/officeart/2005/8/layout/cycle4#1"/>
    <dgm:cxn modelId="{DE27A13D-AA0D-43DD-B068-8D7BF974F7A9}" type="presParOf" srcId="{8CE6FFF5-790C-493D-9514-A856DC68C8DE}" destId="{D2ABC35D-5E06-42FE-B02C-738E752DF24F}" srcOrd="1" destOrd="0" presId="urn:microsoft.com/office/officeart/2005/8/layout/cycle4#1"/>
    <dgm:cxn modelId="{EEF381F1-165D-4624-BC83-A735E1903F44}" type="presParOf" srcId="{83712E41-6E86-41BC-9C43-A5F3C153832B}" destId="{8E9ECDE5-B16E-4217-BFCE-CF257487925D}" srcOrd="4" destOrd="0" presId="urn:microsoft.com/office/officeart/2005/8/layout/cycle4#1"/>
    <dgm:cxn modelId="{68DA3B88-A943-441E-AED4-C6BF8DB9BDF9}" type="presParOf" srcId="{4F9C9B8E-2CFB-4018-8E2C-69BFF3561C14}" destId="{7DE2C97E-3467-4BAD-BBFF-0394C5BD3DC1}" srcOrd="1" destOrd="0" presId="urn:microsoft.com/office/officeart/2005/8/layout/cycle4#1"/>
    <dgm:cxn modelId="{15B83495-B4B2-41A6-ACE9-1EF719A4C548}" type="presParOf" srcId="{7DE2C97E-3467-4BAD-BBFF-0394C5BD3DC1}" destId="{82E10727-A331-440A-A601-C1B817E90B07}" srcOrd="0" destOrd="0" presId="urn:microsoft.com/office/officeart/2005/8/layout/cycle4#1"/>
    <dgm:cxn modelId="{28DC4D0E-BCA8-4255-B80B-5362CC0859C3}" type="presParOf" srcId="{7DE2C97E-3467-4BAD-BBFF-0394C5BD3DC1}" destId="{CC27057F-39AB-4B48-BE8D-0BC304F78917}" srcOrd="1" destOrd="0" presId="urn:microsoft.com/office/officeart/2005/8/layout/cycle4#1"/>
    <dgm:cxn modelId="{583D78C3-7419-44BB-86A8-6BDFA42A80D8}" type="presParOf" srcId="{7DE2C97E-3467-4BAD-BBFF-0394C5BD3DC1}" destId="{98298B80-8BD3-4847-AD8D-D5AE76405694}" srcOrd="2" destOrd="0" presId="urn:microsoft.com/office/officeart/2005/8/layout/cycle4#1"/>
    <dgm:cxn modelId="{1BC0FF52-655D-4E98-B281-E74C1D5C819D}" type="presParOf" srcId="{7DE2C97E-3467-4BAD-BBFF-0394C5BD3DC1}" destId="{5E14CBE1-D3A9-4911-B911-F61EDBE64708}" srcOrd="3" destOrd="0" presId="urn:microsoft.com/office/officeart/2005/8/layout/cycle4#1"/>
    <dgm:cxn modelId="{634A6E37-7EFF-42AE-AC0B-AB2221AF63C2}" type="presParOf" srcId="{7DE2C97E-3467-4BAD-BBFF-0394C5BD3DC1}" destId="{35E34329-5279-4B30-A0F2-4A7931040481}" srcOrd="4" destOrd="0" presId="urn:microsoft.com/office/officeart/2005/8/layout/cycle4#1"/>
    <dgm:cxn modelId="{C39526AA-CDFA-4704-B6A8-235F322F4DC6}" type="presParOf" srcId="{4F9C9B8E-2CFB-4018-8E2C-69BFF3561C14}" destId="{014CA7B2-4297-4360-AEB8-44773A69C20F}" srcOrd="2" destOrd="0" presId="urn:microsoft.com/office/officeart/2005/8/layout/cycle4#1"/>
    <dgm:cxn modelId="{1FC13249-0A55-4624-A454-50C4DA045B54}" type="presParOf" srcId="{4F9C9B8E-2CFB-4018-8E2C-69BFF3561C14}" destId="{7FA62F9B-342F-41DC-A814-20932060E4E2}"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6840C-4688-429E-94E1-8194392879C3}">
      <dsp:nvSpPr>
        <dsp:cNvPr id="0" name=""/>
        <dsp:cNvSpPr/>
      </dsp:nvSpPr>
      <dsp:spPr>
        <a:xfrm>
          <a:off x="1887710" y="0"/>
          <a:ext cx="1253779" cy="968829"/>
        </a:xfrm>
        <a:prstGeom prst="trapezoid">
          <a:avLst>
            <a:gd name="adj" fmla="val 64706"/>
          </a:avLst>
        </a:prstGeom>
        <a:solidFill>
          <a:schemeClr val="bg1"/>
        </a:solidFill>
        <a:ln w="3175" cap="flat" cmpd="sng" algn="ctr">
          <a:solidFill>
            <a:schemeClr val="bg1">
              <a:lumMod val="7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b="1" kern="1200" dirty="0" smtClean="0"/>
        </a:p>
        <a:p>
          <a:pPr lvl="0" algn="ctr" defTabSz="622300">
            <a:lnSpc>
              <a:spcPct val="90000"/>
            </a:lnSpc>
            <a:spcBef>
              <a:spcPct val="0"/>
            </a:spcBef>
            <a:spcAft>
              <a:spcPct val="35000"/>
            </a:spcAft>
          </a:pPr>
          <a:r>
            <a:rPr lang="en-US" sz="1400" b="1" kern="1200" dirty="0" smtClean="0"/>
            <a:t>Results</a:t>
          </a:r>
          <a:endParaRPr lang="en-US" sz="1400" b="1" kern="1200" dirty="0"/>
        </a:p>
      </dsp:txBody>
      <dsp:txXfrm>
        <a:off x="1887710" y="0"/>
        <a:ext cx="1253779" cy="968829"/>
      </dsp:txXfrm>
    </dsp:sp>
    <dsp:sp modelId="{55404AEB-4107-448A-9E60-3232D9EABBC1}">
      <dsp:nvSpPr>
        <dsp:cNvPr id="0" name=""/>
        <dsp:cNvSpPr/>
      </dsp:nvSpPr>
      <dsp:spPr>
        <a:xfrm>
          <a:off x="1573091" y="968829"/>
          <a:ext cx="1883016" cy="486228"/>
        </a:xfrm>
        <a:prstGeom prst="trapezoid">
          <a:avLst>
            <a:gd name="adj" fmla="val 64706"/>
          </a:avLst>
        </a:prstGeom>
        <a:solidFill>
          <a:srgbClr val="FFFF00"/>
        </a:solidFill>
        <a:ln w="3175" cap="flat" cmpd="sng" algn="ctr">
          <a:solidFill>
            <a:schemeClr val="bg1">
              <a:lumMod val="7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Management</a:t>
          </a:r>
          <a:endParaRPr lang="en-US" sz="1400" b="1" kern="1200" dirty="0"/>
        </a:p>
      </dsp:txBody>
      <dsp:txXfrm>
        <a:off x="1902619" y="968829"/>
        <a:ext cx="1223960" cy="486228"/>
      </dsp:txXfrm>
    </dsp:sp>
    <dsp:sp modelId="{304DD720-F2AD-44B0-8C34-3D6C7F02A188}">
      <dsp:nvSpPr>
        <dsp:cNvPr id="0" name=""/>
        <dsp:cNvSpPr/>
      </dsp:nvSpPr>
      <dsp:spPr>
        <a:xfrm>
          <a:off x="1258473" y="1455057"/>
          <a:ext cx="2512252" cy="486228"/>
        </a:xfrm>
        <a:prstGeom prst="trapezoid">
          <a:avLst>
            <a:gd name="adj" fmla="val 64706"/>
          </a:avLst>
        </a:prstGeom>
        <a:solidFill>
          <a:srgbClr val="C9262D"/>
        </a:solidFill>
        <a:ln w="3175" cap="flat" cmpd="sng" algn="ctr">
          <a:solidFill>
            <a:schemeClr val="bg1">
              <a:lumMod val="7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Program Execution &amp; Operations</a:t>
          </a:r>
          <a:endParaRPr lang="en-US" sz="1400" b="1" kern="1200" dirty="0"/>
        </a:p>
      </dsp:txBody>
      <dsp:txXfrm>
        <a:off x="1698117" y="1455057"/>
        <a:ext cx="1632964" cy="486228"/>
      </dsp:txXfrm>
    </dsp:sp>
    <dsp:sp modelId="{6AF12E1D-A60E-4E5A-AB62-787D7FD9AB08}">
      <dsp:nvSpPr>
        <dsp:cNvPr id="0" name=""/>
        <dsp:cNvSpPr/>
      </dsp:nvSpPr>
      <dsp:spPr>
        <a:xfrm>
          <a:off x="943855" y="1941286"/>
          <a:ext cx="3141489" cy="486228"/>
        </a:xfrm>
        <a:prstGeom prst="trapezoid">
          <a:avLst>
            <a:gd name="adj" fmla="val 64706"/>
          </a:avLst>
        </a:prstGeom>
        <a:solidFill>
          <a:schemeClr val="bg1">
            <a:lumMod val="85000"/>
          </a:schemeClr>
        </a:solidFill>
        <a:ln w="3175" cap="flat" cmpd="sng" algn="ctr">
          <a:solidFill>
            <a:schemeClr val="bg1">
              <a:lumMod val="7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Acquisition Support</a:t>
          </a:r>
          <a:endParaRPr lang="en-US" sz="1400" b="1" kern="1200" dirty="0"/>
        </a:p>
      </dsp:txBody>
      <dsp:txXfrm>
        <a:off x="1493615" y="1941286"/>
        <a:ext cx="2041968" cy="486228"/>
      </dsp:txXfrm>
    </dsp:sp>
    <dsp:sp modelId="{637AE3CE-4E8C-475B-AC07-087180DA9919}">
      <dsp:nvSpPr>
        <dsp:cNvPr id="0" name=""/>
        <dsp:cNvSpPr/>
      </dsp:nvSpPr>
      <dsp:spPr>
        <a:xfrm>
          <a:off x="629236" y="2427514"/>
          <a:ext cx="3770726" cy="486228"/>
        </a:xfrm>
        <a:prstGeom prst="trapezoid">
          <a:avLst>
            <a:gd name="adj" fmla="val 64706"/>
          </a:avLst>
        </a:prstGeom>
        <a:solidFill>
          <a:srgbClr val="FFC000"/>
        </a:solidFill>
        <a:ln w="3175" cap="flat" cmpd="sng" algn="ctr">
          <a:solidFill>
            <a:schemeClr val="bg1">
              <a:lumMod val="7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Requirements Definition/</a:t>
          </a:r>
          <a:br>
            <a:rPr lang="en-US" sz="1400" b="1" kern="1200" dirty="0" smtClean="0"/>
          </a:br>
          <a:r>
            <a:rPr lang="en-US" sz="1400" b="1" kern="1200" dirty="0" smtClean="0"/>
            <a:t>Strategy Articulation</a:t>
          </a:r>
          <a:endParaRPr lang="en-US" sz="1400" b="1" kern="1200" dirty="0"/>
        </a:p>
      </dsp:txBody>
      <dsp:txXfrm>
        <a:off x="1289113" y="2427514"/>
        <a:ext cx="2450972" cy="486228"/>
      </dsp:txXfrm>
    </dsp:sp>
    <dsp:sp modelId="{12FD62CA-71F0-48B8-B8A4-1909B9DF9A2B}">
      <dsp:nvSpPr>
        <dsp:cNvPr id="0" name=""/>
        <dsp:cNvSpPr/>
      </dsp:nvSpPr>
      <dsp:spPr>
        <a:xfrm>
          <a:off x="314618" y="2913743"/>
          <a:ext cx="4399963" cy="486228"/>
        </a:xfrm>
        <a:prstGeom prst="trapezoid">
          <a:avLst>
            <a:gd name="adj" fmla="val 64706"/>
          </a:avLst>
        </a:prstGeom>
        <a:solidFill>
          <a:srgbClr val="00B050"/>
        </a:solidFill>
        <a:ln w="3175" cap="flat" cmpd="sng" algn="ctr">
          <a:solidFill>
            <a:schemeClr val="bg1">
              <a:lumMod val="7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Program Goals &amp; Objectives</a:t>
          </a:r>
          <a:endParaRPr lang="en-US" sz="1400" b="1" kern="1200" dirty="0">
            <a:solidFill>
              <a:schemeClr val="bg1"/>
            </a:solidFill>
          </a:endParaRPr>
        </a:p>
      </dsp:txBody>
      <dsp:txXfrm>
        <a:off x="1084611" y="2913743"/>
        <a:ext cx="2859976" cy="486228"/>
      </dsp:txXfrm>
    </dsp:sp>
    <dsp:sp modelId="{AD3C017D-116B-42FC-88DA-DE902B6F5B37}">
      <dsp:nvSpPr>
        <dsp:cNvPr id="0" name=""/>
        <dsp:cNvSpPr/>
      </dsp:nvSpPr>
      <dsp:spPr>
        <a:xfrm>
          <a:off x="0" y="3399971"/>
          <a:ext cx="5029199" cy="486228"/>
        </a:xfrm>
        <a:prstGeom prst="trapezoid">
          <a:avLst>
            <a:gd name="adj" fmla="val 64706"/>
          </a:avLst>
        </a:prstGeom>
        <a:solidFill>
          <a:srgbClr val="0A1661"/>
        </a:solidFill>
        <a:ln w="3175" cap="flat" cmpd="sng" algn="ctr">
          <a:solidFill>
            <a:schemeClr val="bg1">
              <a:lumMod val="7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Agency Strategic Planning</a:t>
          </a:r>
          <a:endParaRPr lang="en-US" sz="1400" b="1" kern="1200" dirty="0">
            <a:solidFill>
              <a:schemeClr val="bg1"/>
            </a:solidFill>
          </a:endParaRPr>
        </a:p>
      </dsp:txBody>
      <dsp:txXfrm>
        <a:off x="880109" y="3399971"/>
        <a:ext cx="3268980" cy="486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B6303-D1BB-4A66-BF29-D1429A720017}">
      <dsp:nvSpPr>
        <dsp:cNvPr id="0" name=""/>
        <dsp:cNvSpPr/>
      </dsp:nvSpPr>
      <dsp:spPr>
        <a:xfrm>
          <a:off x="3681984" y="2763519"/>
          <a:ext cx="2007616"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228600" lvl="1" indent="-228600" algn="l" defTabSz="1022350">
            <a:lnSpc>
              <a:spcPct val="90000"/>
            </a:lnSpc>
            <a:spcBef>
              <a:spcPct val="0"/>
            </a:spcBef>
            <a:spcAft>
              <a:spcPct val="15000"/>
            </a:spcAft>
            <a:buChar char="••"/>
          </a:pPr>
          <a:endParaRPr lang="en-US" sz="2300" kern="1200" dirty="0"/>
        </a:p>
      </dsp:txBody>
      <dsp:txXfrm>
        <a:off x="4312835" y="3117207"/>
        <a:ext cx="1348197" cy="918226"/>
      </dsp:txXfrm>
    </dsp:sp>
    <dsp:sp modelId="{536A9ADA-4EB8-4AD3-8384-7F7EC1C1A50F}">
      <dsp:nvSpPr>
        <dsp:cNvPr id="0" name=""/>
        <dsp:cNvSpPr/>
      </dsp:nvSpPr>
      <dsp:spPr>
        <a:xfrm>
          <a:off x="406400" y="2763519"/>
          <a:ext cx="2007616"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endParaRPr lang="en-US" sz="2300" kern="1200" dirty="0"/>
        </a:p>
      </dsp:txBody>
      <dsp:txXfrm>
        <a:off x="434967" y="3117207"/>
        <a:ext cx="1348197" cy="918226"/>
      </dsp:txXfrm>
    </dsp:sp>
    <dsp:sp modelId="{FC053C09-B1CE-47D7-88B1-0509CC1E2741}">
      <dsp:nvSpPr>
        <dsp:cNvPr id="0" name=""/>
        <dsp:cNvSpPr/>
      </dsp:nvSpPr>
      <dsp:spPr>
        <a:xfrm>
          <a:off x="3681984" y="0"/>
          <a:ext cx="2007616"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228600" lvl="1" indent="-228600" algn="l" defTabSz="1022350">
            <a:lnSpc>
              <a:spcPct val="90000"/>
            </a:lnSpc>
            <a:spcBef>
              <a:spcPct val="0"/>
            </a:spcBef>
            <a:spcAft>
              <a:spcPct val="15000"/>
            </a:spcAft>
            <a:buChar char="••"/>
          </a:pPr>
          <a:endParaRPr lang="en-US" sz="2300" kern="1200" dirty="0"/>
        </a:p>
      </dsp:txBody>
      <dsp:txXfrm>
        <a:off x="4312835" y="28567"/>
        <a:ext cx="1348197" cy="918226"/>
      </dsp:txXfrm>
    </dsp:sp>
    <dsp:sp modelId="{5EEFC266-B9E3-40C7-A60F-530E8C636FDB}">
      <dsp:nvSpPr>
        <dsp:cNvPr id="0" name=""/>
        <dsp:cNvSpPr/>
      </dsp:nvSpPr>
      <dsp:spPr>
        <a:xfrm>
          <a:off x="406400" y="0"/>
          <a:ext cx="2007616" cy="13004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228600" lvl="1" indent="-228600" algn="l" defTabSz="1022350">
            <a:lnSpc>
              <a:spcPct val="90000"/>
            </a:lnSpc>
            <a:spcBef>
              <a:spcPct val="0"/>
            </a:spcBef>
            <a:spcAft>
              <a:spcPct val="15000"/>
            </a:spcAft>
            <a:buChar char="••"/>
          </a:pPr>
          <a:endParaRPr lang="en-US" sz="2300" kern="1200" dirty="0"/>
        </a:p>
      </dsp:txBody>
      <dsp:txXfrm>
        <a:off x="434967" y="28567"/>
        <a:ext cx="1348197" cy="918226"/>
      </dsp:txXfrm>
    </dsp:sp>
    <dsp:sp modelId="{82E10727-A331-440A-A601-C1B817E90B07}">
      <dsp:nvSpPr>
        <dsp:cNvPr id="0" name=""/>
        <dsp:cNvSpPr/>
      </dsp:nvSpPr>
      <dsp:spPr>
        <a:xfrm>
          <a:off x="1295406" y="231647"/>
          <a:ext cx="1759712" cy="1759712"/>
        </a:xfrm>
        <a:prstGeom prst="pieWedge">
          <a:avLst/>
        </a:prstGeom>
        <a:gradFill flip="none" rotWithShape="1">
          <a:gsLst>
            <a:gs pos="31000">
              <a:srgbClr val="0A1661"/>
            </a:gs>
            <a:gs pos="100000">
              <a:schemeClr val="accent1">
                <a:tint val="23500"/>
                <a:satMod val="160000"/>
              </a:scheme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smtClean="0"/>
            <a:t>Recruiting Firms</a:t>
          </a:r>
          <a:endParaRPr lang="en-US" sz="1600" b="1" kern="1200" dirty="0"/>
        </a:p>
      </dsp:txBody>
      <dsp:txXfrm>
        <a:off x="1810814" y="747055"/>
        <a:ext cx="1244304" cy="1244304"/>
      </dsp:txXfrm>
    </dsp:sp>
    <dsp:sp modelId="{CC27057F-39AB-4B48-BE8D-0BC304F78917}">
      <dsp:nvSpPr>
        <dsp:cNvPr id="0" name=""/>
        <dsp:cNvSpPr/>
      </dsp:nvSpPr>
      <dsp:spPr>
        <a:xfrm rot="5400000">
          <a:off x="3136398" y="231647"/>
          <a:ext cx="1759712" cy="1759712"/>
        </a:xfrm>
        <a:prstGeom prst="pieWedge">
          <a:avLst/>
        </a:prstGeom>
        <a:gradFill flip="none" rotWithShape="1">
          <a:gsLst>
            <a:gs pos="31000">
              <a:srgbClr val="0A1661"/>
            </a:gs>
            <a:gs pos="100000">
              <a:schemeClr val="accent1">
                <a:tint val="23500"/>
                <a:satMod val="160000"/>
              </a:scheme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smtClean="0"/>
            <a:t>Job Boards</a:t>
          </a:r>
          <a:endParaRPr lang="en-US" sz="1600" b="1" kern="1200" dirty="0"/>
        </a:p>
      </dsp:txBody>
      <dsp:txXfrm rot="-5400000">
        <a:off x="3136398" y="747055"/>
        <a:ext cx="1244304" cy="1244304"/>
      </dsp:txXfrm>
    </dsp:sp>
    <dsp:sp modelId="{98298B80-8BD3-4847-AD8D-D5AE76405694}">
      <dsp:nvSpPr>
        <dsp:cNvPr id="0" name=""/>
        <dsp:cNvSpPr/>
      </dsp:nvSpPr>
      <dsp:spPr>
        <a:xfrm rot="10800000">
          <a:off x="3124203" y="2072640"/>
          <a:ext cx="1759712" cy="1759712"/>
        </a:xfrm>
        <a:prstGeom prst="pieWedge">
          <a:avLst/>
        </a:prstGeom>
        <a:gradFill flip="none" rotWithShape="1">
          <a:gsLst>
            <a:gs pos="31000">
              <a:srgbClr val="0A1661"/>
            </a:gs>
            <a:gs pos="100000">
              <a:schemeClr val="accent1">
                <a:tint val="23500"/>
                <a:satMod val="160000"/>
              </a:scheme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smtClean="0"/>
            <a:t>Employee Referrals</a:t>
          </a:r>
          <a:endParaRPr lang="en-US" sz="1600" b="1" kern="1200" dirty="0"/>
        </a:p>
      </dsp:txBody>
      <dsp:txXfrm rot="10800000">
        <a:off x="3124203" y="2072640"/>
        <a:ext cx="1244304" cy="1244304"/>
      </dsp:txXfrm>
    </dsp:sp>
    <dsp:sp modelId="{5E14CBE1-D3A9-4911-B911-F61EDBE64708}">
      <dsp:nvSpPr>
        <dsp:cNvPr id="0" name=""/>
        <dsp:cNvSpPr/>
      </dsp:nvSpPr>
      <dsp:spPr>
        <a:xfrm rot="16200000">
          <a:off x="1288279" y="2072640"/>
          <a:ext cx="1759712" cy="1759712"/>
        </a:xfrm>
        <a:prstGeom prst="pieWedge">
          <a:avLst/>
        </a:prstGeom>
        <a:gradFill flip="none" rotWithShape="1">
          <a:gsLst>
            <a:gs pos="31000">
              <a:srgbClr val="0A1661"/>
            </a:gs>
            <a:gs pos="100000">
              <a:schemeClr val="accent1">
                <a:tint val="23500"/>
                <a:satMod val="160000"/>
              </a:scheme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smtClean="0"/>
            <a:t>Social Network Sites and Associations</a:t>
          </a:r>
        </a:p>
      </dsp:txBody>
      <dsp:txXfrm rot="5400000">
        <a:off x="1803687" y="2072640"/>
        <a:ext cx="1244304" cy="1244304"/>
      </dsp:txXfrm>
    </dsp:sp>
    <dsp:sp modelId="{014CA7B2-4297-4360-AEB8-44773A69C20F}">
      <dsp:nvSpPr>
        <dsp:cNvPr id="0" name=""/>
        <dsp:cNvSpPr/>
      </dsp:nvSpPr>
      <dsp:spPr>
        <a:xfrm>
          <a:off x="2744216" y="1666240"/>
          <a:ext cx="607568" cy="528320"/>
        </a:xfrm>
        <a:prstGeom prst="circularArrow">
          <a:avLst/>
        </a:prstGeom>
        <a:solidFill>
          <a:srgbClr val="C9262D"/>
        </a:solidFill>
        <a:ln w="25400" cap="flat" cmpd="sng" algn="ctr">
          <a:solidFill>
            <a:srgbClr val="C9262D"/>
          </a:solidFill>
          <a:prstDash val="solid"/>
        </a:ln>
        <a:effectLst/>
      </dsp:spPr>
      <dsp:style>
        <a:lnRef idx="2">
          <a:scrgbClr r="0" g="0" b="0"/>
        </a:lnRef>
        <a:fillRef idx="1">
          <a:scrgbClr r="0" g="0" b="0"/>
        </a:fillRef>
        <a:effectRef idx="0">
          <a:scrgbClr r="0" g="0" b="0"/>
        </a:effectRef>
        <a:fontRef idx="minor"/>
      </dsp:style>
    </dsp:sp>
    <dsp:sp modelId="{7FA62F9B-342F-41DC-A814-20932060E4E2}">
      <dsp:nvSpPr>
        <dsp:cNvPr id="0" name=""/>
        <dsp:cNvSpPr/>
      </dsp:nvSpPr>
      <dsp:spPr>
        <a:xfrm rot="10800000">
          <a:off x="2744216" y="1869440"/>
          <a:ext cx="607568" cy="528320"/>
        </a:xfrm>
        <a:prstGeom prst="circularArrow">
          <a:avLst/>
        </a:prstGeom>
        <a:solidFill>
          <a:srgbClr val="C9262D"/>
        </a:solidFill>
        <a:ln w="25400" cap="flat" cmpd="sng" algn="ctr">
          <a:solidFill>
            <a:srgbClr val="C9262D"/>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3" tIns="46587" rIns="93173" bIns="46587"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3" tIns="46587" rIns="93173" bIns="46587" rtlCol="0"/>
          <a:lstStyle>
            <a:lvl1pPr algn="r" fontAlgn="auto">
              <a:spcBef>
                <a:spcPts val="0"/>
              </a:spcBef>
              <a:spcAft>
                <a:spcPts val="0"/>
              </a:spcAft>
              <a:defRPr sz="1200">
                <a:latin typeface="+mn-lt"/>
                <a:cs typeface="+mn-cs"/>
              </a:defRPr>
            </a:lvl1pPr>
          </a:lstStyle>
          <a:p>
            <a:pPr>
              <a:defRPr/>
            </a:pPr>
            <a:fld id="{5E304810-4C97-43A8-84AC-8888429028DD}" type="datetimeFigureOut">
              <a:rPr lang="en-US"/>
              <a:pPr>
                <a:defRPr/>
              </a:pPr>
              <a:t>5/15/2013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7" rIns="93173" bIns="46587"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3" tIns="46587" rIns="93173" bIns="4658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3" tIns="46587" rIns="93173" bIns="46587"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3" tIns="46587" rIns="93173" bIns="46587" rtlCol="0" anchor="b"/>
          <a:lstStyle>
            <a:lvl1pPr algn="r" fontAlgn="auto">
              <a:spcBef>
                <a:spcPts val="0"/>
              </a:spcBef>
              <a:spcAft>
                <a:spcPts val="0"/>
              </a:spcAft>
              <a:defRPr sz="1200">
                <a:latin typeface="+mn-lt"/>
                <a:cs typeface="+mn-cs"/>
              </a:defRPr>
            </a:lvl1pPr>
          </a:lstStyle>
          <a:p>
            <a:pPr>
              <a:defRPr/>
            </a:pPr>
            <a:fld id="{2A34BF00-C6E5-498B-BBE2-3F94B8F3B10C}" type="slidenum">
              <a:rPr lang="en-US"/>
              <a:pPr>
                <a:defRPr/>
              </a:pPr>
              <a:t>‹#›</a:t>
            </a:fld>
            <a:endParaRPr lang="en-US" dirty="0"/>
          </a:p>
        </p:txBody>
      </p:sp>
    </p:spTree>
    <p:extLst>
      <p:ext uri="{BB962C8B-B14F-4D97-AF65-F5344CB8AC3E}">
        <p14:creationId xmlns:p14="http://schemas.microsoft.com/office/powerpoint/2010/main" val="1232948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A34BF00-C6E5-498B-BBE2-3F94B8F3B10C}"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32772" name="Slide Number Placeholder 3"/>
          <p:cNvSpPr>
            <a:spLocks noGrp="1"/>
          </p:cNvSpPr>
          <p:nvPr>
            <p:ph type="sldNum" sz="quarter" idx="5"/>
          </p:nvPr>
        </p:nvSpPr>
        <p:spPr/>
        <p:txBody>
          <a:bodyPr/>
          <a:lstStyle/>
          <a:p>
            <a:pPr>
              <a:defRPr/>
            </a:pPr>
            <a:fld id="{AA1F89BC-F90A-4B76-8C0C-07CC1167986D}" type="slidenum">
              <a:rPr lang="en-US" smtClean="0"/>
              <a:pPr>
                <a:defRPr/>
              </a:pPr>
              <a:t>7</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descr="climber no presented to.jpg"/>
          <p:cNvPicPr>
            <a:picLocks noChangeAspect="1"/>
          </p:cNvPicPr>
          <p:nvPr userDrawn="1"/>
        </p:nvPicPr>
        <p:blipFill>
          <a:blip r:embed="rId2" cstate="print"/>
          <a:srcRect l="3796" r="795"/>
          <a:stretch>
            <a:fillRect/>
          </a:stretch>
        </p:blipFill>
        <p:spPr bwMode="auto">
          <a:xfrm>
            <a:off x="0" y="0"/>
            <a:ext cx="9144000" cy="6845300"/>
          </a:xfrm>
          <a:prstGeom prst="rect">
            <a:avLst/>
          </a:prstGeom>
          <a:noFill/>
          <a:ln w="9525">
            <a:noFill/>
            <a:miter lim="800000"/>
            <a:headEnd/>
            <a:tailEnd/>
          </a:ln>
        </p:spPr>
      </p:pic>
      <p:sp>
        <p:nvSpPr>
          <p:cNvPr id="7" name="Title 1"/>
          <p:cNvSpPr>
            <a:spLocks noGrp="1"/>
          </p:cNvSpPr>
          <p:nvPr>
            <p:ph type="ctrTitle"/>
          </p:nvPr>
        </p:nvSpPr>
        <p:spPr>
          <a:xfrm>
            <a:off x="1295400" y="1600200"/>
            <a:ext cx="7772400" cy="1470025"/>
          </a:xfrm>
        </p:spPr>
        <p:txBody>
          <a:bodyPr>
            <a:normAutofit/>
          </a:bodyPr>
          <a:lstStyle>
            <a:lvl1pPr algn="r">
              <a:defRPr sz="3200" b="1">
                <a:solidFill>
                  <a:srgbClr val="C9262D"/>
                </a:solidFill>
                <a:latin typeface="Arial" pitchFamily="34" charset="0"/>
                <a:cs typeface="Arial"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4495800" y="457200"/>
            <a:ext cx="4038600" cy="457200"/>
          </a:xfrm>
        </p:spPr>
        <p:txBody>
          <a:bodyPr>
            <a:normAutofit/>
          </a:bodyPr>
          <a:lstStyle>
            <a:lvl1pPr marL="0" indent="0" algn="r">
              <a:buNone/>
              <a:defRPr sz="1600" b="1">
                <a:solidFill>
                  <a:srgbClr val="0A16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C2868022-B164-490B-B392-4812C5BF3F9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A0882F67-C03A-4C92-A422-0A593FE5B87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B438ABA0-4691-4F4C-AEEB-20A9B054572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DE7C006A-E681-4EB5-84A1-10D43146244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873375"/>
            <a:ext cx="7772400" cy="1470025"/>
          </a:xfrm>
        </p:spPr>
        <p:txBody>
          <a:bodyPr>
            <a:normAutofit/>
          </a:bodyPr>
          <a:lstStyle>
            <a:lvl1pPr algn="r">
              <a:defRPr sz="3200" b="1">
                <a:solidFill>
                  <a:srgbClr val="C9262D"/>
                </a:solidFill>
                <a:latin typeface="Arial" pitchFamily="34" charset="0"/>
                <a:cs typeface="Arial"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4419600" y="5638800"/>
            <a:ext cx="4038600" cy="457200"/>
          </a:xfrm>
        </p:spPr>
        <p:txBody>
          <a:bodyPr>
            <a:normAutofit/>
          </a:bodyPr>
          <a:lstStyle>
            <a:lvl1pPr marL="0" indent="0" algn="r">
              <a:buNone/>
              <a:defRPr sz="1600" b="1">
                <a:solidFill>
                  <a:srgbClr val="0A16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130425"/>
            <a:ext cx="7772400" cy="1470025"/>
          </a:xfrm>
        </p:spPr>
        <p:txBody>
          <a:bodyPr>
            <a:normAutofit/>
          </a:bodyPr>
          <a:lstStyle>
            <a:lvl1pPr algn="r">
              <a:defRPr sz="3200" b="1">
                <a:solidFill>
                  <a:srgbClr val="C9262D"/>
                </a:solidFill>
                <a:latin typeface="Arial" pitchFamily="34" charset="0"/>
                <a:cs typeface="Arial"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4419600" y="4800600"/>
            <a:ext cx="4038600" cy="457200"/>
          </a:xfrm>
        </p:spPr>
        <p:txBody>
          <a:bodyPr>
            <a:normAutofit/>
          </a:bodyPr>
          <a:lstStyle>
            <a:lvl1pPr marL="0" indent="0" algn="r">
              <a:buNone/>
              <a:defRPr sz="1600" b="1">
                <a:solidFill>
                  <a:srgbClr val="0A16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995DB241-92A0-45CA-8C3B-7D9C4E43A4A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4A74CC1F-7AC9-4B86-AB1D-054726B6EBB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1F955300-A19E-4628-88FD-EFD6523D1E8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64C23F2E-F6BD-409E-B020-2A83F1427D2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00F5E88C-593D-4907-9E44-B98586E86CA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036456E0-403F-4374-A53A-7622DDF649F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lumMod val="8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lumMod val="85000"/>
                  </a:schemeClr>
                </a:solidFill>
                <a:latin typeface="+mn-lt"/>
                <a:cs typeface="+mn-cs"/>
              </a:defRPr>
            </a:lvl1pPr>
          </a:lstStyle>
          <a:p>
            <a:pPr>
              <a:defRPr/>
            </a:pPr>
            <a:fld id="{E15A50FE-57A8-4EB1-9A0F-E2CE95AA257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901" r:id="rId1"/>
    <p:sldLayoutId id="2147485902" r:id="rId2"/>
    <p:sldLayoutId id="2147485903" r:id="rId3"/>
    <p:sldLayoutId id="2147485891" r:id="rId4"/>
    <p:sldLayoutId id="2147485892" r:id="rId5"/>
    <p:sldLayoutId id="2147485893" r:id="rId6"/>
    <p:sldLayoutId id="2147485894" r:id="rId7"/>
    <p:sldLayoutId id="2147485895" r:id="rId8"/>
    <p:sldLayoutId id="2147485896" r:id="rId9"/>
    <p:sldLayoutId id="2147485897" r:id="rId10"/>
    <p:sldLayoutId id="2147485898" r:id="rId11"/>
    <p:sldLayoutId id="2147485899" r:id="rId12"/>
    <p:sldLayoutId id="2147485900" r:id="rId13"/>
  </p:sldLayoutIdLst>
  <p:hf hdr="0" ftr="0" dt="0"/>
  <p:txStyles>
    <p:titleStyle>
      <a:lvl1pPr algn="ctr"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a:solidFill>
            <a:schemeClr val="tx1"/>
          </a:solidFill>
          <a:latin typeface="Arial" pitchFamily="34" charset="0"/>
          <a:cs typeface="Arial" pitchFamily="34" charset="0"/>
        </a:defRPr>
      </a:lvl2pPr>
      <a:lvl3pPr algn="ctr" rtl="0" eaLnBrk="0" fontAlgn="base" hangingPunct="0">
        <a:spcBef>
          <a:spcPct val="0"/>
        </a:spcBef>
        <a:spcAft>
          <a:spcPct val="0"/>
        </a:spcAft>
        <a:defRPr sz="3600">
          <a:solidFill>
            <a:schemeClr val="tx1"/>
          </a:solidFill>
          <a:latin typeface="Arial" pitchFamily="34" charset="0"/>
          <a:cs typeface="Arial" pitchFamily="34" charset="0"/>
        </a:defRPr>
      </a:lvl3pPr>
      <a:lvl4pPr algn="ctr" rtl="0" eaLnBrk="0" fontAlgn="base" hangingPunct="0">
        <a:spcBef>
          <a:spcPct val="0"/>
        </a:spcBef>
        <a:spcAft>
          <a:spcPct val="0"/>
        </a:spcAft>
        <a:defRPr sz="3600">
          <a:solidFill>
            <a:schemeClr val="tx1"/>
          </a:solidFill>
          <a:latin typeface="Arial" pitchFamily="34" charset="0"/>
          <a:cs typeface="Arial" pitchFamily="34" charset="0"/>
        </a:defRPr>
      </a:lvl4pPr>
      <a:lvl5pPr algn="ctr" rtl="0" eaLnBrk="0" fontAlgn="base" hangingPunct="0">
        <a:spcBef>
          <a:spcPct val="0"/>
        </a:spcBef>
        <a:spcAft>
          <a:spcPct val="0"/>
        </a:spcAft>
        <a:defRPr sz="3600">
          <a:solidFill>
            <a:schemeClr val="tx1"/>
          </a:solidFill>
          <a:latin typeface="Arial" pitchFamily="34" charset="0"/>
          <a:cs typeface="Arial" pitchFamily="34" charset="0"/>
        </a:defRPr>
      </a:lvl5pPr>
      <a:lvl6pPr marL="457200" algn="l" rtl="0" fontAlgn="base">
        <a:spcBef>
          <a:spcPct val="0"/>
        </a:spcBef>
        <a:spcAft>
          <a:spcPct val="0"/>
        </a:spcAft>
        <a:defRPr sz="4400">
          <a:solidFill>
            <a:schemeClr val="tx1"/>
          </a:solidFill>
          <a:latin typeface="Arial" pitchFamily="34" charset="0"/>
          <a:cs typeface="Arial" pitchFamily="34" charset="0"/>
        </a:defRPr>
      </a:lvl6pPr>
      <a:lvl7pPr marL="914400" algn="l" rtl="0" fontAlgn="base">
        <a:spcBef>
          <a:spcPct val="0"/>
        </a:spcBef>
        <a:spcAft>
          <a:spcPct val="0"/>
        </a:spcAft>
        <a:defRPr sz="4400">
          <a:solidFill>
            <a:schemeClr val="tx1"/>
          </a:solidFill>
          <a:latin typeface="Arial" pitchFamily="34" charset="0"/>
          <a:cs typeface="Arial" pitchFamily="34" charset="0"/>
        </a:defRPr>
      </a:lvl7pPr>
      <a:lvl8pPr marL="1371600" algn="l" rtl="0" fontAlgn="base">
        <a:spcBef>
          <a:spcPct val="0"/>
        </a:spcBef>
        <a:spcAft>
          <a:spcPct val="0"/>
        </a:spcAft>
        <a:defRPr sz="4400">
          <a:solidFill>
            <a:schemeClr val="tx1"/>
          </a:solidFill>
          <a:latin typeface="Arial" pitchFamily="34" charset="0"/>
          <a:cs typeface="Arial" pitchFamily="34" charset="0"/>
        </a:defRPr>
      </a:lvl8pPr>
      <a:lvl9pPr marL="1828800" algn="l"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8.png"/><Relationship Id="rId4" Type="http://schemas.openxmlformats.org/officeDocument/2006/relationships/diagramQuickStyle" Target="../diagrams/quickStyle2.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staffordconsultingcompany.com/" TargetMode="External"/><Relationship Id="rId2" Type="http://schemas.openxmlformats.org/officeDocument/2006/relationships/hyperlink" Target="mailto:beausbarnett@gmail.com"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228600" y="2667000"/>
            <a:ext cx="8610600" cy="1470025"/>
          </a:xfrm>
        </p:spPr>
        <p:txBody>
          <a:bodyPr>
            <a:normAutofit/>
          </a:bodyPr>
          <a:lstStyle/>
          <a:p>
            <a:pPr eaLnBrk="1" hangingPunct="1"/>
            <a:r>
              <a:rPr lang="en-US" sz="4000" dirty="0" smtClean="0">
                <a:latin typeface="Arial" charset="0"/>
                <a:cs typeface="Arial" charset="0"/>
              </a:rPr>
              <a:t>Introduction to </a:t>
            </a:r>
            <a:br>
              <a:rPr lang="en-US" sz="4000" dirty="0" smtClean="0">
                <a:latin typeface="Arial" charset="0"/>
                <a:cs typeface="Arial" charset="0"/>
              </a:rPr>
            </a:br>
            <a:r>
              <a:rPr lang="en-US" sz="4000" dirty="0" smtClean="0">
                <a:latin typeface="Arial" charset="0"/>
                <a:cs typeface="Arial" charset="0"/>
              </a:rPr>
              <a:t>Stafford Consulting Company, Inc.  </a:t>
            </a:r>
          </a:p>
        </p:txBody>
      </p:sp>
      <p:sp>
        <p:nvSpPr>
          <p:cNvPr id="3" name="Subtitle 2"/>
          <p:cNvSpPr>
            <a:spLocks noGrp="1"/>
          </p:cNvSpPr>
          <p:nvPr>
            <p:ph type="subTitle" idx="1"/>
          </p:nvPr>
        </p:nvSpPr>
        <p:spPr>
          <a:xfrm>
            <a:off x="-4800600" y="5105400"/>
            <a:ext cx="4038600" cy="457200"/>
          </a:xfrm>
        </p:spPr>
        <p:txBody>
          <a:bodyPr>
            <a:normAutofit/>
          </a:bodyPr>
          <a:lstStyle/>
          <a:p>
            <a:endParaRPr lang="en-US" sz="1200" dirty="0"/>
          </a:p>
        </p:txBody>
      </p:sp>
      <p:sp>
        <p:nvSpPr>
          <p:cNvPr id="43009" name="Rectangle 1"/>
          <p:cNvSpPr>
            <a:spLocks noChangeArrowheads="1"/>
          </p:cNvSpPr>
          <p:nvPr/>
        </p:nvSpPr>
        <p:spPr bwMode="auto">
          <a:xfrm>
            <a:off x="287621" y="457200"/>
            <a:ext cx="326911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7200" b="0" i="0" u="none" strike="noStrike" cap="none" normalizeH="0" baseline="0" dirty="0" smtClean="0">
                <a:ln>
                  <a:noFill/>
                </a:ln>
                <a:solidFill>
                  <a:srgbClr val="1F497D"/>
                </a:solidFill>
                <a:effectLst/>
                <a:latin typeface="Baskerville Old Face" pitchFamily="18" charset="0"/>
                <a:ea typeface="Times New Roman" pitchFamily="18" charset="0"/>
              </a:rPr>
              <a:t>SCC</a:t>
            </a:r>
            <a:endParaRPr kumimoji="0" lang="en-US" sz="72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sz="1200" b="0" i="0" u="none" strike="noStrike" cap="none" normalizeH="0" baseline="0" dirty="0" smtClean="0">
                <a:ln>
                  <a:noFill/>
                </a:ln>
                <a:solidFill>
                  <a:srgbClr val="1F497D"/>
                </a:solidFill>
                <a:effectLst/>
                <a:latin typeface="Baskerville Old Face" pitchFamily="18" charset="0"/>
                <a:ea typeface="Times New Roman" pitchFamily="18" charset="0"/>
              </a:rPr>
              <a:t>Stafford Consulting Company, Inc.</a:t>
            </a:r>
            <a:endParaRPr kumimoji="0" lang="en-US" sz="1200" b="0" i="0" u="none" strike="noStrike" cap="none" normalizeH="0" baseline="0" dirty="0" smtClean="0">
              <a:ln>
                <a:noFill/>
              </a:ln>
              <a:solidFill>
                <a:schemeClr val="tx1"/>
              </a:solidFill>
              <a:effectLst/>
              <a:latin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5257800"/>
            <a:ext cx="3478213"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065" y="5257801"/>
            <a:ext cx="1286118" cy="1180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smtClean="0">
                <a:latin typeface="Arial" charset="0"/>
                <a:cs typeface="Arial" charset="0"/>
              </a:rPr>
              <a:t>Overview of Stafford Consulting</a:t>
            </a:r>
          </a:p>
        </p:txBody>
      </p:sp>
      <p:sp>
        <p:nvSpPr>
          <p:cNvPr id="11" name="Slide Number Placeholder 10"/>
          <p:cNvSpPr>
            <a:spLocks noGrp="1"/>
          </p:cNvSpPr>
          <p:nvPr>
            <p:ph type="sldNum" sz="quarter" idx="11"/>
          </p:nvPr>
        </p:nvSpPr>
        <p:spPr/>
        <p:txBody>
          <a:bodyPr/>
          <a:lstStyle/>
          <a:p>
            <a:pPr>
              <a:defRPr/>
            </a:pPr>
            <a:fld id="{09EFFDEB-850F-4F11-BBA6-5B1DA54EE161}" type="slidenum">
              <a:rPr lang="en-US"/>
              <a:pPr>
                <a:defRPr/>
              </a:pPr>
              <a:t>2</a:t>
            </a:fld>
            <a:endParaRPr lang="en-US" dirty="0"/>
          </a:p>
        </p:txBody>
      </p:sp>
      <p:sp>
        <p:nvSpPr>
          <p:cNvPr id="6" name="Rectangle 5"/>
          <p:cNvSpPr/>
          <p:nvPr/>
        </p:nvSpPr>
        <p:spPr>
          <a:xfrm>
            <a:off x="914400" y="1676400"/>
            <a:ext cx="7391400" cy="457200"/>
          </a:xfrm>
          <a:prstGeom prst="rect">
            <a:avLst/>
          </a:prstGeom>
          <a:solidFill>
            <a:srgbClr val="0A1661"/>
          </a:solidFill>
          <a:ln>
            <a:solidFill>
              <a:srgbClr val="0A16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Mission</a:t>
            </a:r>
          </a:p>
        </p:txBody>
      </p:sp>
      <p:sp>
        <p:nvSpPr>
          <p:cNvPr id="7" name="Rectangle 6"/>
          <p:cNvSpPr/>
          <p:nvPr/>
        </p:nvSpPr>
        <p:spPr>
          <a:xfrm>
            <a:off x="914400" y="2133600"/>
            <a:ext cx="7391400" cy="838200"/>
          </a:xfrm>
          <a:prstGeom prst="rect">
            <a:avLst/>
          </a:prstGeom>
          <a:solidFill>
            <a:schemeClr val="bg1"/>
          </a:solidFill>
          <a:ln>
            <a:solidFill>
              <a:srgbClr val="0A16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Provide </a:t>
            </a:r>
            <a:r>
              <a:rPr lang="en-US" b="1" dirty="0" smtClean="0">
                <a:solidFill>
                  <a:schemeClr val="tx1"/>
                </a:solidFill>
              </a:rPr>
              <a:t>viable and sustainable service solutions.</a:t>
            </a:r>
            <a:endParaRPr lang="en-US" b="1" dirty="0">
              <a:solidFill>
                <a:schemeClr val="tx1"/>
              </a:solidFill>
            </a:endParaRPr>
          </a:p>
        </p:txBody>
      </p:sp>
      <p:sp>
        <p:nvSpPr>
          <p:cNvPr id="8" name="Rectangle 7"/>
          <p:cNvSpPr/>
          <p:nvPr/>
        </p:nvSpPr>
        <p:spPr>
          <a:xfrm>
            <a:off x="914400" y="3200400"/>
            <a:ext cx="7391400" cy="457200"/>
          </a:xfrm>
          <a:prstGeom prst="rect">
            <a:avLst/>
          </a:prstGeom>
          <a:solidFill>
            <a:srgbClr val="0A1661"/>
          </a:solidFill>
          <a:ln>
            <a:solidFill>
              <a:srgbClr val="0A16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Core Values</a:t>
            </a:r>
          </a:p>
        </p:txBody>
      </p:sp>
      <p:sp>
        <p:nvSpPr>
          <p:cNvPr id="9" name="Rectangle 8"/>
          <p:cNvSpPr/>
          <p:nvPr/>
        </p:nvSpPr>
        <p:spPr>
          <a:xfrm>
            <a:off x="914400" y="3657600"/>
            <a:ext cx="7391400" cy="1981200"/>
          </a:xfrm>
          <a:prstGeom prst="rect">
            <a:avLst/>
          </a:prstGeom>
          <a:solidFill>
            <a:schemeClr val="bg1"/>
          </a:solidFill>
          <a:ln>
            <a:solidFill>
              <a:srgbClr val="0A16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Passion for </a:t>
            </a:r>
            <a:r>
              <a:rPr lang="en-US" b="1" dirty="0" smtClean="0">
                <a:solidFill>
                  <a:schemeClr val="tx1"/>
                </a:solidFill>
              </a:rPr>
              <a:t>Performance</a:t>
            </a:r>
            <a:endParaRPr lang="en-US" b="1" dirty="0">
              <a:solidFill>
                <a:schemeClr val="tx1"/>
              </a:solidFill>
            </a:endParaRPr>
          </a:p>
          <a:p>
            <a:pPr algn="ctr">
              <a:defRPr/>
            </a:pPr>
            <a:r>
              <a:rPr lang="en-US" b="1" dirty="0" smtClean="0">
                <a:solidFill>
                  <a:schemeClr val="tx1"/>
                </a:solidFill>
              </a:rPr>
              <a:t>Client and Partner  </a:t>
            </a:r>
            <a:r>
              <a:rPr lang="en-US" b="1" dirty="0">
                <a:solidFill>
                  <a:schemeClr val="tx1"/>
                </a:solidFill>
              </a:rPr>
              <a:t>F</a:t>
            </a:r>
            <a:r>
              <a:rPr lang="en-US" b="1" dirty="0" smtClean="0">
                <a:solidFill>
                  <a:schemeClr val="tx1"/>
                </a:solidFill>
              </a:rPr>
              <a:t>ocused</a:t>
            </a:r>
            <a:endParaRPr lang="en-US" b="1" dirty="0">
              <a:solidFill>
                <a:schemeClr val="tx1"/>
              </a:solidFill>
            </a:endParaRPr>
          </a:p>
          <a:p>
            <a:pPr algn="ctr">
              <a:defRPr/>
            </a:pPr>
            <a:r>
              <a:rPr lang="en-US" b="1" dirty="0">
                <a:solidFill>
                  <a:schemeClr val="tx1"/>
                </a:solidFill>
              </a:rPr>
              <a:t>Respect for the </a:t>
            </a:r>
            <a:r>
              <a:rPr lang="en-US" b="1" dirty="0" smtClean="0">
                <a:solidFill>
                  <a:schemeClr val="tx1"/>
                </a:solidFill>
              </a:rPr>
              <a:t>Individual</a:t>
            </a:r>
          </a:p>
          <a:p>
            <a:pPr algn="ctr">
              <a:defRPr/>
            </a:pPr>
            <a:r>
              <a:rPr lang="en-US" b="1" dirty="0" smtClean="0">
                <a:solidFill>
                  <a:schemeClr val="tx1"/>
                </a:solidFill>
              </a:rPr>
              <a:t>Share in Accomplishing the Goal</a:t>
            </a:r>
            <a:endParaRPr lang="en-US" b="1" dirty="0">
              <a:solidFill>
                <a:schemeClr val="tx1"/>
              </a:solidFill>
            </a:endParaRPr>
          </a:p>
          <a:p>
            <a:pPr algn="ctr">
              <a:defRPr/>
            </a:pPr>
            <a:r>
              <a:rPr lang="en-US" b="1" dirty="0">
                <a:solidFill>
                  <a:schemeClr val="tx1"/>
                </a:solidFill>
              </a:rPr>
              <a:t>Teamwork</a:t>
            </a:r>
          </a:p>
          <a:p>
            <a:pPr algn="ctr">
              <a:defRPr/>
            </a:pPr>
            <a:r>
              <a:rPr lang="en-US" b="1" dirty="0" smtClean="0">
                <a:solidFill>
                  <a:schemeClr val="tx1"/>
                </a:solidFill>
              </a:rPr>
              <a:t>Integrity</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latin typeface="Arial" charset="0"/>
                <a:cs typeface="Arial" charset="0"/>
              </a:rPr>
              <a:t>Stafford Consulting: Profile</a:t>
            </a:r>
          </a:p>
        </p:txBody>
      </p:sp>
      <p:sp>
        <p:nvSpPr>
          <p:cNvPr id="3" name="Slide Number Placeholder 2"/>
          <p:cNvSpPr>
            <a:spLocks noGrp="1"/>
          </p:cNvSpPr>
          <p:nvPr>
            <p:ph type="sldNum" sz="quarter" idx="11"/>
          </p:nvPr>
        </p:nvSpPr>
        <p:spPr/>
        <p:txBody>
          <a:bodyPr/>
          <a:lstStyle/>
          <a:p>
            <a:pPr>
              <a:defRPr/>
            </a:pPr>
            <a:fld id="{BB1F0018-7E61-4AAF-9B54-24258D9EFEE6}" type="slidenum">
              <a:rPr lang="en-US"/>
              <a:pPr>
                <a:defRPr/>
              </a:pPr>
              <a:t>3</a:t>
            </a:fld>
            <a:endParaRPr lang="en-US" dirty="0"/>
          </a:p>
        </p:txBody>
      </p:sp>
      <p:sp>
        <p:nvSpPr>
          <p:cNvPr id="4" name="Rectangle 3"/>
          <p:cNvSpPr/>
          <p:nvPr/>
        </p:nvSpPr>
        <p:spPr>
          <a:xfrm>
            <a:off x="746234" y="3962400"/>
            <a:ext cx="2895600" cy="2209800"/>
          </a:xfrm>
          <a:prstGeom prst="rect">
            <a:avLst/>
          </a:prstGeom>
          <a:solidFill>
            <a:srgbClr val="0A1661"/>
          </a:solidFill>
          <a:ln>
            <a:solidFill>
              <a:srgbClr val="0A16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t">
              <a:defRPr/>
            </a:pPr>
            <a:r>
              <a:rPr lang="en-US" dirty="0"/>
              <a:t>Established	</a:t>
            </a:r>
          </a:p>
          <a:p>
            <a:pPr fontAlgn="t">
              <a:defRPr/>
            </a:pPr>
            <a:endParaRPr lang="en-US" dirty="0"/>
          </a:p>
          <a:p>
            <a:pPr fontAlgn="t">
              <a:defRPr/>
            </a:pPr>
            <a:r>
              <a:rPr lang="en-US" dirty="0" smtClean="0"/>
              <a:t>Certifications/Set Aside</a:t>
            </a:r>
            <a:endParaRPr lang="en-US" dirty="0"/>
          </a:p>
          <a:p>
            <a:pPr fontAlgn="t">
              <a:defRPr/>
            </a:pPr>
            <a:endParaRPr lang="en-US" dirty="0"/>
          </a:p>
          <a:p>
            <a:pPr fontAlgn="t">
              <a:defRPr/>
            </a:pPr>
            <a:r>
              <a:rPr lang="en-US" dirty="0" smtClean="0"/>
              <a:t>Office</a:t>
            </a:r>
            <a:endParaRPr lang="en-US" dirty="0"/>
          </a:p>
          <a:p>
            <a:pPr fontAlgn="t">
              <a:defRPr/>
            </a:pPr>
            <a:endParaRPr lang="en-US" dirty="0"/>
          </a:p>
          <a:p>
            <a:pPr fontAlgn="t">
              <a:defRPr/>
            </a:pPr>
            <a:r>
              <a:rPr lang="en-US" dirty="0"/>
              <a:t>CAGE/TIN/DUNS</a:t>
            </a:r>
          </a:p>
          <a:p>
            <a:pPr fontAlgn="t">
              <a:defRPr/>
            </a:pPr>
            <a:r>
              <a:rPr lang="en-US" dirty="0"/>
              <a:t>	</a:t>
            </a:r>
          </a:p>
        </p:txBody>
      </p:sp>
      <p:sp>
        <p:nvSpPr>
          <p:cNvPr id="5" name="Rectangle 4"/>
          <p:cNvSpPr/>
          <p:nvPr/>
        </p:nvSpPr>
        <p:spPr>
          <a:xfrm>
            <a:off x="3644462" y="3962400"/>
            <a:ext cx="4724400" cy="2209800"/>
          </a:xfrm>
          <a:prstGeom prst="rect">
            <a:avLst/>
          </a:prstGeom>
          <a:solidFill>
            <a:schemeClr val="bg1"/>
          </a:solidFill>
          <a:ln>
            <a:solidFill>
              <a:srgbClr val="0A16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t">
              <a:spcBef>
                <a:spcPts val="0"/>
              </a:spcBef>
              <a:spcAft>
                <a:spcPts val="0"/>
              </a:spcAft>
              <a:defRPr/>
            </a:pPr>
            <a:r>
              <a:rPr lang="en-US" dirty="0" smtClean="0">
                <a:solidFill>
                  <a:schemeClr val="tx1"/>
                </a:solidFill>
                <a:latin typeface="Arial"/>
                <a:ea typeface="Times New Roman"/>
                <a:cs typeface="Times New Roman"/>
              </a:rPr>
              <a:t>June 01, 2011</a:t>
            </a:r>
            <a:endParaRPr lang="en-US" sz="1400" dirty="0">
              <a:solidFill>
                <a:schemeClr val="tx1"/>
              </a:solidFill>
              <a:latin typeface="Times New Roman"/>
              <a:ea typeface="Times New Roman"/>
              <a:cs typeface="Times New Roman"/>
            </a:endParaRPr>
          </a:p>
          <a:p>
            <a:pPr fontAlgn="t">
              <a:spcBef>
                <a:spcPts val="0"/>
              </a:spcBef>
              <a:spcAft>
                <a:spcPts val="0"/>
              </a:spcAft>
              <a:defRPr/>
            </a:pPr>
            <a:endParaRPr lang="en-US" dirty="0">
              <a:solidFill>
                <a:schemeClr val="tx1"/>
              </a:solidFill>
              <a:latin typeface="Arial"/>
              <a:ea typeface="Times New Roman"/>
              <a:cs typeface="Times New Roman"/>
            </a:endParaRPr>
          </a:p>
          <a:p>
            <a:pPr fontAlgn="t">
              <a:spcBef>
                <a:spcPts val="0"/>
              </a:spcBef>
              <a:spcAft>
                <a:spcPts val="0"/>
              </a:spcAft>
              <a:defRPr/>
            </a:pPr>
            <a:r>
              <a:rPr lang="en-US" dirty="0" smtClean="0">
                <a:solidFill>
                  <a:schemeClr val="tx1"/>
                </a:solidFill>
                <a:latin typeface="Arial"/>
                <a:ea typeface="Times New Roman"/>
                <a:cs typeface="Times New Roman"/>
              </a:rPr>
              <a:t>Service-Disabled </a:t>
            </a:r>
            <a:r>
              <a:rPr lang="en-US" dirty="0">
                <a:solidFill>
                  <a:schemeClr val="tx1"/>
                </a:solidFill>
                <a:latin typeface="Arial"/>
                <a:ea typeface="Times New Roman"/>
                <a:cs typeface="Times New Roman"/>
              </a:rPr>
              <a:t>Veteran-Owned Certified </a:t>
            </a:r>
            <a:endParaRPr lang="en-US" sz="1400" dirty="0">
              <a:solidFill>
                <a:schemeClr val="tx1"/>
              </a:solidFill>
              <a:latin typeface="Times New Roman"/>
              <a:ea typeface="Times New Roman"/>
              <a:cs typeface="Times New Roman"/>
            </a:endParaRPr>
          </a:p>
          <a:p>
            <a:pPr fontAlgn="t">
              <a:spcBef>
                <a:spcPts val="0"/>
              </a:spcBef>
              <a:spcAft>
                <a:spcPts val="0"/>
              </a:spcAft>
              <a:defRPr/>
            </a:pPr>
            <a:endParaRPr lang="en-US" dirty="0">
              <a:solidFill>
                <a:schemeClr val="tx1"/>
              </a:solidFill>
              <a:latin typeface="Arial"/>
              <a:ea typeface="Times New Roman"/>
              <a:cs typeface="Times New Roman"/>
            </a:endParaRPr>
          </a:p>
          <a:p>
            <a:pPr fontAlgn="t">
              <a:spcBef>
                <a:spcPts val="0"/>
              </a:spcBef>
              <a:spcAft>
                <a:spcPts val="0"/>
              </a:spcAft>
              <a:defRPr/>
            </a:pPr>
            <a:r>
              <a:rPr lang="en-US" dirty="0" smtClean="0">
                <a:solidFill>
                  <a:schemeClr val="tx1"/>
                </a:solidFill>
                <a:latin typeface="Arial"/>
                <a:ea typeface="Times New Roman"/>
                <a:cs typeface="Times New Roman"/>
              </a:rPr>
              <a:t>Fairfax, VA</a:t>
            </a:r>
            <a:endParaRPr lang="en-US" sz="1400" dirty="0">
              <a:solidFill>
                <a:schemeClr val="tx1"/>
              </a:solidFill>
              <a:latin typeface="Times New Roman"/>
              <a:ea typeface="Times New Roman"/>
              <a:cs typeface="Times New Roman"/>
            </a:endParaRPr>
          </a:p>
          <a:p>
            <a:pPr fontAlgn="t">
              <a:spcBef>
                <a:spcPts val="0"/>
              </a:spcBef>
              <a:spcAft>
                <a:spcPts val="0"/>
              </a:spcAft>
              <a:defRPr/>
            </a:pPr>
            <a:endParaRPr lang="en-US" dirty="0">
              <a:solidFill>
                <a:schemeClr val="tx1"/>
              </a:solidFill>
              <a:latin typeface="Arial"/>
              <a:ea typeface="Times New Roman"/>
              <a:cs typeface="Times New Roman"/>
            </a:endParaRPr>
          </a:p>
          <a:p>
            <a:pPr fontAlgn="t">
              <a:spcBef>
                <a:spcPts val="0"/>
              </a:spcBef>
              <a:spcAft>
                <a:spcPts val="0"/>
              </a:spcAft>
              <a:defRPr/>
            </a:pPr>
            <a:r>
              <a:rPr lang="en-US" dirty="0" smtClean="0">
                <a:solidFill>
                  <a:schemeClr val="tx1"/>
                </a:solidFill>
                <a:latin typeface="Arial"/>
                <a:ea typeface="Times New Roman"/>
                <a:cs typeface="Times New Roman"/>
              </a:rPr>
              <a:t>6JNW1/969350813</a:t>
            </a:r>
            <a:endParaRPr lang="en-US" dirty="0">
              <a:solidFill>
                <a:schemeClr val="tx1"/>
              </a:solidFill>
              <a:latin typeface="Arial"/>
              <a:ea typeface="Times New Roman"/>
              <a:cs typeface="Times New Roman"/>
            </a:endParaRPr>
          </a:p>
          <a:p>
            <a:pPr fontAlgn="t">
              <a:spcBef>
                <a:spcPts val="0"/>
              </a:spcBef>
              <a:spcAft>
                <a:spcPts val="0"/>
              </a:spcAft>
              <a:defRPr/>
            </a:pPr>
            <a:endParaRPr lang="en-US" sz="1400" dirty="0">
              <a:solidFill>
                <a:schemeClr val="tx1"/>
              </a:solidFill>
              <a:latin typeface="Times New Roman"/>
              <a:ea typeface="Times New Roman"/>
              <a:cs typeface="Times New Roman"/>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234" y="1447800"/>
            <a:ext cx="762262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latin typeface="Arial" charset="0"/>
                <a:cs typeface="Arial" charset="0"/>
              </a:rPr>
              <a:t>Overview of Stafford Consulting</a:t>
            </a:r>
          </a:p>
        </p:txBody>
      </p:sp>
      <p:sp>
        <p:nvSpPr>
          <p:cNvPr id="3" name="Slide Number Placeholder 2"/>
          <p:cNvSpPr>
            <a:spLocks noGrp="1"/>
          </p:cNvSpPr>
          <p:nvPr>
            <p:ph type="sldNum" sz="quarter" idx="11"/>
          </p:nvPr>
        </p:nvSpPr>
        <p:spPr/>
        <p:txBody>
          <a:bodyPr/>
          <a:lstStyle/>
          <a:p>
            <a:pPr>
              <a:defRPr/>
            </a:pPr>
            <a:fld id="{5B9C9B59-1D27-4811-86E8-C78ED0BE2BBB}" type="slidenum">
              <a:rPr lang="en-US"/>
              <a:pPr>
                <a:defRPr/>
              </a:pPr>
              <a:t>4</a:t>
            </a:fld>
            <a:endParaRPr lang="en-US" dirty="0"/>
          </a:p>
        </p:txBody>
      </p:sp>
      <p:grpSp>
        <p:nvGrpSpPr>
          <p:cNvPr id="9220" name="Group 8"/>
          <p:cNvGrpSpPr>
            <a:grpSpLocks/>
          </p:cNvGrpSpPr>
          <p:nvPr/>
        </p:nvGrpSpPr>
        <p:grpSpPr bwMode="auto">
          <a:xfrm>
            <a:off x="685800" y="1447800"/>
            <a:ext cx="7924800" cy="4648200"/>
            <a:chOff x="685800" y="1447800"/>
            <a:chExt cx="7924800" cy="4648200"/>
          </a:xfrm>
        </p:grpSpPr>
        <p:sp>
          <p:nvSpPr>
            <p:cNvPr id="7" name="Rectangle 6"/>
            <p:cNvSpPr/>
            <p:nvPr/>
          </p:nvSpPr>
          <p:spPr>
            <a:xfrm>
              <a:off x="685800" y="1447800"/>
              <a:ext cx="7924800" cy="457200"/>
            </a:xfrm>
            <a:prstGeom prst="rect">
              <a:avLst/>
            </a:prstGeom>
            <a:solidFill>
              <a:srgbClr val="0A1661"/>
            </a:solidFill>
            <a:ln>
              <a:solidFill>
                <a:srgbClr val="0A16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Core Competencies</a:t>
              </a:r>
            </a:p>
          </p:txBody>
        </p:sp>
        <p:sp>
          <p:nvSpPr>
            <p:cNvPr id="8" name="Rectangle 7"/>
            <p:cNvSpPr/>
            <p:nvPr/>
          </p:nvSpPr>
          <p:spPr>
            <a:xfrm>
              <a:off x="685800" y="1905000"/>
              <a:ext cx="7924800" cy="4191000"/>
            </a:xfrm>
            <a:prstGeom prst="rect">
              <a:avLst/>
            </a:prstGeom>
            <a:solidFill>
              <a:schemeClr val="bg1"/>
            </a:solidFill>
            <a:ln>
              <a:solidFill>
                <a:srgbClr val="0A16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chemeClr val="tx1"/>
                </a:solidFill>
              </a:endParaRPr>
            </a:p>
          </p:txBody>
        </p:sp>
        <p:sp>
          <p:nvSpPr>
            <p:cNvPr id="9223" name="TextBox 9"/>
            <p:cNvSpPr txBox="1">
              <a:spLocks noChangeArrowheads="1"/>
            </p:cNvSpPr>
            <p:nvPr/>
          </p:nvSpPr>
          <p:spPr bwMode="auto">
            <a:xfrm>
              <a:off x="685800" y="1981200"/>
              <a:ext cx="2743200" cy="3657600"/>
            </a:xfrm>
            <a:prstGeom prst="rect">
              <a:avLst/>
            </a:prstGeom>
            <a:noFill/>
            <a:ln w="9525">
              <a:noFill/>
              <a:miter lim="800000"/>
              <a:headEnd/>
              <a:tailEnd/>
            </a:ln>
          </p:spPr>
          <p:txBody>
            <a:bodyPr>
              <a:spAutoFit/>
            </a:bodyPr>
            <a:lstStyle/>
            <a:p>
              <a:pPr marL="228600" indent="-228600">
                <a:spcBef>
                  <a:spcPts val="300"/>
                </a:spcBef>
                <a:spcAft>
                  <a:spcPts val="300"/>
                </a:spcAft>
                <a:buFont typeface="Wingdings" pitchFamily="2" charset="2"/>
                <a:buChar char="ü"/>
              </a:pPr>
              <a:r>
                <a:rPr lang="en-US" sz="1600" b="1" dirty="0" smtClean="0"/>
                <a:t>Acquisition Support</a:t>
              </a:r>
            </a:p>
            <a:p>
              <a:pPr marL="228600" indent="-228600">
                <a:spcBef>
                  <a:spcPts val="300"/>
                </a:spcBef>
                <a:spcAft>
                  <a:spcPts val="300"/>
                </a:spcAft>
                <a:buFont typeface="Wingdings" pitchFamily="2" charset="2"/>
                <a:buChar char="ü"/>
              </a:pPr>
              <a:r>
                <a:rPr lang="en-US" sz="1600" b="1" dirty="0" smtClean="0"/>
                <a:t>Program Management</a:t>
              </a:r>
            </a:p>
            <a:p>
              <a:pPr marL="228600" indent="-228600">
                <a:spcBef>
                  <a:spcPts val="300"/>
                </a:spcBef>
                <a:spcAft>
                  <a:spcPts val="300"/>
                </a:spcAft>
                <a:buFont typeface="Wingdings" pitchFamily="2" charset="2"/>
                <a:buChar char="ü"/>
              </a:pPr>
              <a:r>
                <a:rPr lang="en-US" sz="1600" b="1" dirty="0" smtClean="0"/>
                <a:t>Training Solutions</a:t>
              </a:r>
            </a:p>
            <a:p>
              <a:pPr marL="228600" indent="-228600">
                <a:spcBef>
                  <a:spcPts val="300"/>
                </a:spcBef>
                <a:spcAft>
                  <a:spcPts val="300"/>
                </a:spcAft>
                <a:buFont typeface="Wingdings" pitchFamily="2" charset="2"/>
                <a:buChar char="ü"/>
              </a:pPr>
              <a:r>
                <a:rPr lang="en-US" sz="1600" b="1" dirty="0" smtClean="0"/>
                <a:t>Financial/Budget Execution/Analysis</a:t>
              </a:r>
            </a:p>
            <a:p>
              <a:pPr marL="228600" indent="-228600">
                <a:spcBef>
                  <a:spcPts val="300"/>
                </a:spcBef>
                <a:spcAft>
                  <a:spcPts val="300"/>
                </a:spcAft>
                <a:buFont typeface="Wingdings" pitchFamily="2" charset="2"/>
                <a:buChar char="ü"/>
              </a:pPr>
              <a:r>
                <a:rPr lang="en-US" sz="1600" b="1" dirty="0" smtClean="0"/>
                <a:t>Information</a:t>
              </a:r>
              <a:r>
                <a:rPr lang="en-US" sz="1600" b="1" dirty="0"/>
                <a:t/>
              </a:r>
              <a:br>
                <a:rPr lang="en-US" sz="1600" b="1" dirty="0"/>
              </a:br>
              <a:r>
                <a:rPr lang="en-US" sz="1600" b="1" dirty="0" smtClean="0"/>
                <a:t>Technology Services</a:t>
              </a:r>
              <a:endParaRPr lang="en-US" sz="1600" b="1" dirty="0"/>
            </a:p>
          </p:txBody>
        </p:sp>
        <p:sp>
          <p:nvSpPr>
            <p:cNvPr id="9224" name="TextBox 10"/>
            <p:cNvSpPr txBox="1">
              <a:spLocks noChangeArrowheads="1"/>
            </p:cNvSpPr>
            <p:nvPr/>
          </p:nvSpPr>
          <p:spPr bwMode="auto">
            <a:xfrm>
              <a:off x="5791200" y="1981199"/>
              <a:ext cx="2743200" cy="3657600"/>
            </a:xfrm>
            <a:prstGeom prst="rect">
              <a:avLst/>
            </a:prstGeom>
            <a:noFill/>
            <a:ln w="9525">
              <a:noFill/>
              <a:miter lim="800000"/>
              <a:headEnd/>
              <a:tailEnd/>
            </a:ln>
          </p:spPr>
          <p:txBody>
            <a:bodyPr>
              <a:spAutoFit/>
            </a:bodyPr>
            <a:lstStyle/>
            <a:p>
              <a:pPr marL="228600" indent="-228600" algn="r">
                <a:spcBef>
                  <a:spcPts val="600"/>
                </a:spcBef>
                <a:spcAft>
                  <a:spcPts val="600"/>
                </a:spcAft>
                <a:buFont typeface="Wingdings" pitchFamily="2" charset="2"/>
                <a:buChar char="ü"/>
              </a:pPr>
              <a:r>
                <a:rPr lang="en-US" sz="1600" b="1" dirty="0" smtClean="0"/>
                <a:t>Business Intelligence</a:t>
              </a:r>
            </a:p>
            <a:p>
              <a:pPr marL="228600" indent="-228600" algn="r">
                <a:spcBef>
                  <a:spcPts val="600"/>
                </a:spcBef>
                <a:spcAft>
                  <a:spcPts val="600"/>
                </a:spcAft>
                <a:buFont typeface="Wingdings" pitchFamily="2" charset="2"/>
                <a:buChar char="ü"/>
              </a:pPr>
              <a:r>
                <a:rPr lang="en-US" sz="1600" b="1" dirty="0" smtClean="0"/>
                <a:t>Business Development</a:t>
              </a:r>
            </a:p>
            <a:p>
              <a:pPr marL="228600" indent="-228600" algn="r">
                <a:spcBef>
                  <a:spcPts val="600"/>
                </a:spcBef>
                <a:spcAft>
                  <a:spcPts val="600"/>
                </a:spcAft>
                <a:buFont typeface="Wingdings" pitchFamily="2" charset="2"/>
                <a:buChar char="ü"/>
              </a:pPr>
              <a:r>
                <a:rPr lang="en-US" sz="1600" b="1" dirty="0" smtClean="0"/>
                <a:t>Proposal Pricing Analysis</a:t>
              </a:r>
            </a:p>
            <a:p>
              <a:pPr marL="228600" indent="-228600" algn="r">
                <a:spcBef>
                  <a:spcPts val="600"/>
                </a:spcBef>
                <a:spcAft>
                  <a:spcPts val="600"/>
                </a:spcAft>
                <a:buFont typeface="Wingdings" pitchFamily="2" charset="2"/>
                <a:buChar char="ü"/>
              </a:pPr>
              <a:r>
                <a:rPr lang="en-US" sz="1600" b="1" dirty="0" smtClean="0"/>
                <a:t>Program Pursuit</a:t>
              </a:r>
            </a:p>
            <a:p>
              <a:pPr marL="228600" indent="-228600" algn="r">
                <a:spcBef>
                  <a:spcPts val="600"/>
                </a:spcBef>
                <a:spcAft>
                  <a:spcPts val="600"/>
                </a:spcAft>
                <a:buFont typeface="Wingdings" pitchFamily="2" charset="2"/>
                <a:buChar char="ü"/>
              </a:pPr>
              <a:r>
                <a:rPr lang="en-US" sz="1600" b="1" dirty="0" smtClean="0"/>
                <a:t>Lead Generation</a:t>
              </a:r>
            </a:p>
            <a:p>
              <a:pPr marL="228600" indent="-228600" algn="r">
                <a:spcBef>
                  <a:spcPts val="600"/>
                </a:spcBef>
                <a:spcAft>
                  <a:spcPts val="600"/>
                </a:spcAft>
                <a:buFont typeface="Wingdings" pitchFamily="2" charset="2"/>
                <a:buChar char="ü"/>
              </a:pPr>
              <a:endParaRPr lang="en-US" sz="1600" b="1" dirty="0"/>
            </a:p>
          </p:txBody>
        </p:sp>
        <p:graphicFrame>
          <p:nvGraphicFramePr>
            <p:cNvPr id="10" name="Diagram 9"/>
            <p:cNvGraphicFramePr/>
            <p:nvPr>
              <p:extLst>
                <p:ext uri="{D42A27DB-BD31-4B8C-83A1-F6EECF244321}">
                  <p14:modId xmlns:p14="http://schemas.microsoft.com/office/powerpoint/2010/main" val="4075295087"/>
                </p:ext>
              </p:extLst>
            </p:nvPr>
          </p:nvGraphicFramePr>
          <p:xfrm>
            <a:off x="2133600" y="1981200"/>
            <a:ext cx="50292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447800"/>
            <a:ext cx="8229600" cy="457200"/>
          </a:xfrm>
          <a:prstGeom prst="rect">
            <a:avLst/>
          </a:prstGeom>
          <a:solidFill>
            <a:srgbClr val="0A1661"/>
          </a:solidFill>
          <a:ln>
            <a:solidFill>
              <a:srgbClr val="0A16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NAIC Descriptions</a:t>
            </a:r>
          </a:p>
        </p:txBody>
      </p:sp>
      <p:sp>
        <p:nvSpPr>
          <p:cNvPr id="5" name="Rectangle 4"/>
          <p:cNvSpPr/>
          <p:nvPr/>
        </p:nvSpPr>
        <p:spPr>
          <a:xfrm>
            <a:off x="533400" y="1905000"/>
            <a:ext cx="8229600" cy="4038600"/>
          </a:xfrm>
          <a:prstGeom prst="rect">
            <a:avLst/>
          </a:prstGeom>
          <a:solidFill>
            <a:schemeClr val="bg1"/>
          </a:solidFill>
          <a:ln>
            <a:solidFill>
              <a:srgbClr val="0A16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marL="230188" indent="-230188">
              <a:buFont typeface="Arial" pitchFamily="34" charset="0"/>
              <a:buChar char="•"/>
              <a:defRPr/>
            </a:pPr>
            <a:endParaRPr lang="en-US" b="1" dirty="0">
              <a:solidFill>
                <a:schemeClr val="tx1"/>
              </a:solidFill>
            </a:endParaRPr>
          </a:p>
        </p:txBody>
      </p:sp>
      <p:sp>
        <p:nvSpPr>
          <p:cNvPr id="6" name="Rectangle 5"/>
          <p:cNvSpPr/>
          <p:nvPr/>
        </p:nvSpPr>
        <p:spPr>
          <a:xfrm>
            <a:off x="533400" y="1447800"/>
            <a:ext cx="8305800" cy="4278313"/>
          </a:xfrm>
          <a:prstGeom prst="rect">
            <a:avLst/>
          </a:prstGeom>
        </p:spPr>
        <p:txBody>
          <a:bodyPr>
            <a:spAutoFit/>
          </a:bodyPr>
          <a:lstStyle/>
          <a:p>
            <a:pPr>
              <a:defRPr/>
            </a:pPr>
            <a:endParaRPr lang="en-US" sz="1700" dirty="0">
              <a:latin typeface="Arial" pitchFamily="34" charset="0"/>
              <a:cs typeface="Arial" pitchFamily="34" charset="0"/>
            </a:endParaRPr>
          </a:p>
          <a:p>
            <a:pPr>
              <a:defRPr/>
            </a:pPr>
            <a:endParaRPr lang="en-US" sz="1700" dirty="0">
              <a:latin typeface="Arial" pitchFamily="34" charset="0"/>
              <a:cs typeface="Arial" pitchFamily="34" charset="0"/>
            </a:endParaRPr>
          </a:p>
          <a:p>
            <a:pPr>
              <a:buFont typeface="Wingdings" pitchFamily="2" charset="2"/>
              <a:buChar char="ü"/>
              <a:defRPr/>
            </a:pPr>
            <a:r>
              <a:rPr lang="en-US" sz="1700" b="1" dirty="0">
                <a:latin typeface="+mj-lt"/>
                <a:cs typeface="Arial" pitchFamily="34" charset="0"/>
              </a:rPr>
              <a:t>  </a:t>
            </a:r>
            <a:r>
              <a:rPr lang="en-US" sz="1700" b="1" dirty="0" smtClean="0">
                <a:latin typeface="+mj-lt"/>
                <a:cs typeface="Arial" pitchFamily="34" charset="0"/>
              </a:rPr>
              <a:t>488190 -Other Support Activities for Air Transportation</a:t>
            </a:r>
          </a:p>
          <a:p>
            <a:pPr>
              <a:buFont typeface="Wingdings" pitchFamily="2" charset="2"/>
              <a:buChar char="ü"/>
              <a:defRPr/>
            </a:pPr>
            <a:r>
              <a:rPr lang="en-US" sz="1700" b="1" dirty="0" smtClean="0">
                <a:latin typeface="+mj-lt"/>
                <a:cs typeface="Arial" pitchFamily="34" charset="0"/>
              </a:rPr>
              <a:t>  518210 -Data Processing, Hosting, and Related Services</a:t>
            </a:r>
          </a:p>
          <a:p>
            <a:pPr>
              <a:buFont typeface="Wingdings" pitchFamily="2" charset="2"/>
              <a:buChar char="ü"/>
              <a:defRPr/>
            </a:pPr>
            <a:r>
              <a:rPr lang="en-US" sz="1700" b="1" dirty="0" smtClean="0">
                <a:latin typeface="+mj-lt"/>
                <a:cs typeface="Arial" pitchFamily="34" charset="0"/>
              </a:rPr>
              <a:t>  541330 -Engineering Services </a:t>
            </a:r>
          </a:p>
          <a:p>
            <a:pPr>
              <a:buFont typeface="Wingdings" pitchFamily="2" charset="2"/>
              <a:buChar char="ü"/>
              <a:defRPr/>
            </a:pPr>
            <a:r>
              <a:rPr lang="en-US" sz="1700" b="1" dirty="0" smtClean="0">
                <a:latin typeface="+mj-lt"/>
                <a:cs typeface="Arial" pitchFamily="34" charset="0"/>
              </a:rPr>
              <a:t>  541511 -Custom Computer Programming Services </a:t>
            </a:r>
          </a:p>
          <a:p>
            <a:pPr>
              <a:buFont typeface="Wingdings" pitchFamily="2" charset="2"/>
              <a:buChar char="ü"/>
              <a:defRPr/>
            </a:pPr>
            <a:r>
              <a:rPr lang="en-US" sz="1700" b="1" dirty="0" smtClean="0">
                <a:latin typeface="+mj-lt"/>
                <a:cs typeface="Arial" pitchFamily="34" charset="0"/>
              </a:rPr>
              <a:t>  541512 -Computer Systems Design Services</a:t>
            </a:r>
          </a:p>
          <a:p>
            <a:pPr>
              <a:buFont typeface="Wingdings" pitchFamily="2" charset="2"/>
              <a:buChar char="ü"/>
              <a:defRPr/>
            </a:pPr>
            <a:r>
              <a:rPr lang="fr-FR" sz="1700" b="1" dirty="0" smtClean="0">
                <a:latin typeface="+mj-lt"/>
                <a:cs typeface="Arial" pitchFamily="34" charset="0"/>
              </a:rPr>
              <a:t>  541513 -Computer Facilites Management Services </a:t>
            </a:r>
          </a:p>
          <a:p>
            <a:pPr>
              <a:buFont typeface="Wingdings" pitchFamily="2" charset="2"/>
              <a:buChar char="ü"/>
              <a:defRPr/>
            </a:pPr>
            <a:r>
              <a:rPr lang="en-US" sz="1700" b="1" dirty="0" smtClean="0">
                <a:latin typeface="+mj-lt"/>
                <a:cs typeface="Arial" pitchFamily="34" charset="0"/>
              </a:rPr>
              <a:t>  541519 -Other Computer Related Services</a:t>
            </a:r>
          </a:p>
          <a:p>
            <a:pPr>
              <a:buFont typeface="Wingdings" pitchFamily="2" charset="2"/>
              <a:buChar char="ü"/>
              <a:defRPr/>
            </a:pPr>
            <a:r>
              <a:rPr lang="en-US" sz="1700" b="1" dirty="0" smtClean="0">
                <a:latin typeface="+mj-lt"/>
                <a:cs typeface="Arial" pitchFamily="34" charset="0"/>
              </a:rPr>
              <a:t>  541611 -Administrative Management and General Management Consulting Services </a:t>
            </a:r>
          </a:p>
          <a:p>
            <a:pPr>
              <a:buFont typeface="Wingdings" pitchFamily="2" charset="2"/>
              <a:buChar char="ü"/>
              <a:defRPr/>
            </a:pPr>
            <a:r>
              <a:rPr lang="en-US" sz="1700" b="1" dirty="0" smtClean="0">
                <a:latin typeface="+mj-lt"/>
                <a:cs typeface="Arial" pitchFamily="34" charset="0"/>
              </a:rPr>
              <a:t>  541612 -Human Resources Consulting Services</a:t>
            </a:r>
          </a:p>
          <a:p>
            <a:pPr>
              <a:buFont typeface="Wingdings" pitchFamily="2" charset="2"/>
              <a:buChar char="ü"/>
              <a:defRPr/>
            </a:pPr>
            <a:r>
              <a:rPr lang="en-US" sz="1700" b="1" dirty="0" smtClean="0">
                <a:latin typeface="+mj-lt"/>
                <a:cs typeface="Arial" pitchFamily="34" charset="0"/>
              </a:rPr>
              <a:t>  541614 -Process, Physical Distribution, and Logistics Consulting Services </a:t>
            </a:r>
          </a:p>
          <a:p>
            <a:pPr>
              <a:buFont typeface="Wingdings" pitchFamily="2" charset="2"/>
              <a:buChar char="ü"/>
              <a:defRPr/>
            </a:pPr>
            <a:r>
              <a:rPr lang="en-US" sz="1700" b="1" dirty="0" smtClean="0">
                <a:latin typeface="+mj-lt"/>
                <a:cs typeface="Arial" pitchFamily="34" charset="0"/>
              </a:rPr>
              <a:t>  541618 -Other Management Consulting Services </a:t>
            </a:r>
          </a:p>
          <a:p>
            <a:pPr>
              <a:buFont typeface="Wingdings" pitchFamily="2" charset="2"/>
              <a:buChar char="ü"/>
              <a:defRPr/>
            </a:pPr>
            <a:r>
              <a:rPr lang="en-US" sz="1700" b="1" dirty="0" smtClean="0">
                <a:latin typeface="+mj-lt"/>
                <a:cs typeface="Arial" pitchFamily="34" charset="0"/>
              </a:rPr>
              <a:t>  561110 -Office Administrative Services </a:t>
            </a:r>
          </a:p>
          <a:p>
            <a:pPr>
              <a:buFont typeface="Wingdings" pitchFamily="2" charset="2"/>
              <a:buChar char="ü"/>
              <a:defRPr/>
            </a:pPr>
            <a:r>
              <a:rPr lang="en-US" sz="1700" b="1" dirty="0" smtClean="0">
                <a:latin typeface="+mj-lt"/>
                <a:cs typeface="Arial" pitchFamily="34" charset="0"/>
              </a:rPr>
              <a:t>  561210 -Facilities Support Services </a:t>
            </a:r>
          </a:p>
          <a:p>
            <a:pPr>
              <a:buFont typeface="Wingdings" pitchFamily="2" charset="2"/>
              <a:buChar char="ü"/>
              <a:defRPr/>
            </a:pPr>
            <a:r>
              <a:rPr lang="en-US" sz="1700" b="1" dirty="0" smtClean="0">
                <a:latin typeface="+mj-lt"/>
                <a:cs typeface="Arial" pitchFamily="34" charset="0"/>
              </a:rPr>
              <a:t>  611430 -Professional and Management Development Training </a:t>
            </a:r>
            <a:endParaRPr lang="en-US" sz="1700" b="1" dirty="0">
              <a:latin typeface="+mj-lt"/>
              <a:cs typeface="Arial" pitchFamily="34" charset="0"/>
            </a:endParaRPr>
          </a:p>
        </p:txBody>
      </p:sp>
      <p:sp>
        <p:nvSpPr>
          <p:cNvPr id="11269" name="Title 1"/>
          <p:cNvSpPr>
            <a:spLocks noGrp="1"/>
          </p:cNvSpPr>
          <p:nvPr>
            <p:ph type="title"/>
          </p:nvPr>
        </p:nvSpPr>
        <p:spPr/>
        <p:txBody>
          <a:bodyPr/>
          <a:lstStyle/>
          <a:p>
            <a:pPr eaLnBrk="1" hangingPunct="1"/>
            <a:r>
              <a:rPr lang="en-US" dirty="0" smtClean="0">
                <a:latin typeface="Arial" charset="0"/>
                <a:cs typeface="Arial" charset="0"/>
              </a:rPr>
              <a:t>Overview of Stafford Consulting</a:t>
            </a:r>
          </a:p>
        </p:txBody>
      </p:sp>
      <p:sp>
        <p:nvSpPr>
          <p:cNvPr id="3" name="Slide Number Placeholder 2"/>
          <p:cNvSpPr>
            <a:spLocks noGrp="1"/>
          </p:cNvSpPr>
          <p:nvPr>
            <p:ph type="sldNum" sz="quarter" idx="11"/>
          </p:nvPr>
        </p:nvSpPr>
        <p:spPr/>
        <p:txBody>
          <a:bodyPr/>
          <a:lstStyle/>
          <a:p>
            <a:pPr>
              <a:defRPr/>
            </a:pPr>
            <a:fld id="{AA8F579E-79BA-4DBC-9224-7C52A2417F35}" type="slidenum">
              <a:rPr lang="en-US"/>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smtClean="0">
                <a:latin typeface="Arial" charset="0"/>
                <a:cs typeface="Arial" charset="0"/>
              </a:rPr>
              <a:t>Recruiting for Success</a:t>
            </a:r>
          </a:p>
        </p:txBody>
      </p:sp>
      <p:sp>
        <p:nvSpPr>
          <p:cNvPr id="3" name="Slide Number Placeholder 2"/>
          <p:cNvSpPr>
            <a:spLocks noGrp="1"/>
          </p:cNvSpPr>
          <p:nvPr>
            <p:ph type="sldNum" sz="quarter" idx="11"/>
          </p:nvPr>
        </p:nvSpPr>
        <p:spPr/>
        <p:txBody>
          <a:bodyPr/>
          <a:lstStyle/>
          <a:p>
            <a:pPr>
              <a:defRPr/>
            </a:pPr>
            <a:fld id="{80508F09-6A00-4A81-8A7A-1D4C4EB919AB}" type="slidenum">
              <a:rPr lang="en-US"/>
              <a:pPr>
                <a:defRPr/>
              </a:pPr>
              <a:t>6</a:t>
            </a:fld>
            <a:endParaRPr lang="en-US" dirty="0"/>
          </a:p>
        </p:txBody>
      </p:sp>
      <p:grpSp>
        <p:nvGrpSpPr>
          <p:cNvPr id="13316" name="Group 17"/>
          <p:cNvGrpSpPr>
            <a:grpSpLocks/>
          </p:cNvGrpSpPr>
          <p:nvPr/>
        </p:nvGrpSpPr>
        <p:grpSpPr bwMode="auto">
          <a:xfrm>
            <a:off x="1524000" y="1727200"/>
            <a:ext cx="6096000" cy="4064000"/>
            <a:chOff x="1524000" y="1397000"/>
            <a:chExt cx="6096000" cy="4064000"/>
          </a:xfrm>
        </p:grpSpPr>
        <p:graphicFrame>
          <p:nvGraphicFramePr>
            <p:cNvPr id="8" name="Diagram 7"/>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21" name="Picture 5"/>
            <p:cNvPicPr>
              <a:picLocks noChangeAspect="1" noChangeArrowheads="1"/>
            </p:cNvPicPr>
            <p:nvPr/>
          </p:nvPicPr>
          <p:blipFill>
            <a:blip r:embed="rId7" cstate="print"/>
            <a:srcRect/>
            <a:stretch>
              <a:fillRect/>
            </a:stretch>
          </p:blipFill>
          <p:spPr bwMode="auto">
            <a:xfrm>
              <a:off x="2362200" y="5108844"/>
              <a:ext cx="1066800" cy="301356"/>
            </a:xfrm>
            <a:prstGeom prst="rect">
              <a:avLst/>
            </a:prstGeom>
            <a:noFill/>
            <a:ln w="9525">
              <a:noFill/>
              <a:miter lim="800000"/>
              <a:headEnd/>
              <a:tailEnd/>
            </a:ln>
          </p:spPr>
        </p:pic>
        <p:pic>
          <p:nvPicPr>
            <p:cNvPr id="13322" name="Picture 6"/>
            <p:cNvPicPr>
              <a:picLocks noChangeAspect="1" noChangeArrowheads="1"/>
            </p:cNvPicPr>
            <p:nvPr/>
          </p:nvPicPr>
          <p:blipFill>
            <a:blip r:embed="rId8" cstate="print"/>
            <a:srcRect/>
            <a:stretch>
              <a:fillRect/>
            </a:stretch>
          </p:blipFill>
          <p:spPr bwMode="auto">
            <a:xfrm>
              <a:off x="2133600" y="4267200"/>
              <a:ext cx="762000" cy="437555"/>
            </a:xfrm>
            <a:prstGeom prst="rect">
              <a:avLst/>
            </a:prstGeom>
            <a:noFill/>
            <a:ln w="9525">
              <a:noFill/>
              <a:miter lim="800000"/>
              <a:headEnd/>
              <a:tailEnd/>
            </a:ln>
          </p:spPr>
        </p:pic>
        <p:pic>
          <p:nvPicPr>
            <p:cNvPr id="13324" name="Picture 8"/>
            <p:cNvPicPr>
              <a:picLocks noChangeAspect="1" noChangeArrowheads="1"/>
            </p:cNvPicPr>
            <p:nvPr/>
          </p:nvPicPr>
          <p:blipFill>
            <a:blip r:embed="rId9" cstate="print">
              <a:clrChange>
                <a:clrFrom>
                  <a:srgbClr val="FFFFFF"/>
                </a:clrFrom>
                <a:clrTo>
                  <a:srgbClr val="FFFFFF">
                    <a:alpha val="0"/>
                  </a:srgbClr>
                </a:clrTo>
              </a:clrChange>
            </a:blip>
            <a:srcRect t="34615" b="34616"/>
            <a:stretch>
              <a:fillRect/>
            </a:stretch>
          </p:blipFill>
          <p:spPr bwMode="auto">
            <a:xfrm>
              <a:off x="6019800" y="1803400"/>
              <a:ext cx="914400" cy="281354"/>
            </a:xfrm>
            <a:prstGeom prst="rect">
              <a:avLst/>
            </a:prstGeom>
            <a:noFill/>
            <a:ln w="9525">
              <a:noFill/>
              <a:miter lim="800000"/>
              <a:headEnd/>
              <a:tailEnd/>
            </a:ln>
          </p:spPr>
        </p:pic>
        <p:pic>
          <p:nvPicPr>
            <p:cNvPr id="13325" name="Picture 9"/>
            <p:cNvPicPr>
              <a:picLocks noChangeAspect="1" noChangeArrowheads="1"/>
            </p:cNvPicPr>
            <p:nvPr/>
          </p:nvPicPr>
          <p:blipFill>
            <a:blip r:embed="rId10" cstate="print"/>
            <a:srcRect/>
            <a:stretch>
              <a:fillRect/>
            </a:stretch>
          </p:blipFill>
          <p:spPr bwMode="auto">
            <a:xfrm>
              <a:off x="2057400" y="1803400"/>
              <a:ext cx="1371605" cy="261533"/>
            </a:xfrm>
            <a:prstGeom prst="rect">
              <a:avLst/>
            </a:prstGeom>
            <a:noFill/>
            <a:ln w="9525">
              <a:noFill/>
              <a:miter lim="800000"/>
              <a:headEnd/>
              <a:tailEnd/>
            </a:ln>
          </p:spPr>
        </p:pic>
      </p:grpSp>
      <p:sp>
        <p:nvSpPr>
          <p:cNvPr id="15" name="Rectangle 14"/>
          <p:cNvSpPr/>
          <p:nvPr/>
        </p:nvSpPr>
        <p:spPr>
          <a:xfrm>
            <a:off x="5334000" y="5105400"/>
            <a:ext cx="1828800" cy="661720"/>
          </a:xfrm>
          <a:prstGeom prst="rect">
            <a:avLst/>
          </a:prstGeom>
        </p:spPr>
        <p:txBody>
          <a:bodyPr wrap="square">
            <a:spAutoFit/>
          </a:bodyPr>
          <a:lstStyle/>
          <a:p>
            <a:pPr lvl="0">
              <a:tabLst>
                <a:tab pos="2971800" algn="ctr"/>
                <a:tab pos="5943600" algn="r"/>
              </a:tabLst>
            </a:pPr>
            <a:r>
              <a:rPr lang="en-US" sz="2800" dirty="0" smtClean="0">
                <a:solidFill>
                  <a:srgbClr val="1F497D"/>
                </a:solidFill>
                <a:latin typeface="Baskerville Old Face" pitchFamily="18" charset="0"/>
                <a:ea typeface="Times New Roman" pitchFamily="18" charset="0"/>
              </a:rPr>
              <a:t>  SCC</a:t>
            </a:r>
            <a:endParaRPr lang="en-US" sz="2800" dirty="0" smtClean="0">
              <a:latin typeface="Arial" pitchFamily="34" charset="0"/>
            </a:endParaRPr>
          </a:p>
          <a:p>
            <a:pPr lvl="0" eaLnBrk="0" hangingPunct="0">
              <a:tabLst>
                <a:tab pos="2971800" algn="ctr"/>
                <a:tab pos="5943600" algn="r"/>
              </a:tabLst>
            </a:pPr>
            <a:r>
              <a:rPr lang="en-US" sz="900" dirty="0" smtClean="0">
                <a:solidFill>
                  <a:srgbClr val="1F497D"/>
                </a:solidFill>
                <a:latin typeface="Baskerville Old Face" pitchFamily="18" charset="0"/>
                <a:ea typeface="Times New Roman" pitchFamily="18" charset="0"/>
              </a:rPr>
              <a:t>Stafford Consulting Company, Inc.</a:t>
            </a:r>
            <a:endParaRPr lang="en-US" sz="900" dirty="0" smtClean="0">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0"/>
          <p:cNvSpPr>
            <a:spLocks noGrp="1"/>
          </p:cNvSpPr>
          <p:nvPr>
            <p:ph type="title"/>
          </p:nvPr>
        </p:nvSpPr>
        <p:spPr/>
        <p:txBody>
          <a:bodyPr/>
          <a:lstStyle/>
          <a:p>
            <a:r>
              <a:rPr lang="en-US" dirty="0" smtClean="0">
                <a:latin typeface="Arial" charset="0"/>
                <a:cs typeface="Arial" charset="0"/>
              </a:rPr>
              <a:t>Core Competencies</a:t>
            </a:r>
          </a:p>
        </p:txBody>
      </p:sp>
      <p:sp>
        <p:nvSpPr>
          <p:cNvPr id="12" name="Slide Number Placeholder 11"/>
          <p:cNvSpPr>
            <a:spLocks noGrp="1"/>
          </p:cNvSpPr>
          <p:nvPr>
            <p:ph type="sldNum" sz="quarter" idx="11"/>
          </p:nvPr>
        </p:nvSpPr>
        <p:spPr/>
        <p:txBody>
          <a:bodyPr/>
          <a:lstStyle/>
          <a:p>
            <a:pPr>
              <a:defRPr/>
            </a:pPr>
            <a:fld id="{032AE449-7D33-4B91-A702-6BB260F4A47B}" type="slidenum">
              <a:rPr lang="en-US"/>
              <a:pPr>
                <a:defRPr/>
              </a:pPr>
              <a:t>7</a:t>
            </a:fld>
            <a:endParaRPr lang="en-US" dirty="0"/>
          </a:p>
        </p:txBody>
      </p:sp>
      <p:sp>
        <p:nvSpPr>
          <p:cNvPr id="10" name="TextBox 9"/>
          <p:cNvSpPr txBox="1"/>
          <p:nvPr/>
        </p:nvSpPr>
        <p:spPr>
          <a:xfrm>
            <a:off x="914400" y="1524000"/>
            <a:ext cx="7543800" cy="6340197"/>
          </a:xfrm>
          <a:prstGeom prst="rect">
            <a:avLst/>
          </a:prstGeom>
          <a:noFill/>
        </p:spPr>
        <p:txBody>
          <a:bodyPr wrap="square">
            <a:spAutoFit/>
          </a:bodyPr>
          <a:lstStyle/>
          <a:p>
            <a:pPr eaLnBrk="0" hangingPunct="0">
              <a:spcBef>
                <a:spcPts val="300"/>
              </a:spcBef>
              <a:spcAft>
                <a:spcPts val="300"/>
              </a:spcAft>
              <a:defRPr/>
            </a:pPr>
            <a:r>
              <a:rPr lang="en-US" sz="2800" b="1" dirty="0" smtClean="0">
                <a:solidFill>
                  <a:srgbClr val="FF0000"/>
                </a:solidFill>
                <a:latin typeface="Arial" pitchFamily="34" charset="0"/>
                <a:cs typeface="Arial" pitchFamily="34" charset="0"/>
              </a:rPr>
              <a:t>Stafford</a:t>
            </a:r>
            <a:r>
              <a:rPr lang="en-US" sz="3600" b="1" dirty="0" smtClean="0">
                <a:solidFill>
                  <a:srgbClr val="FF0000"/>
                </a:solidFill>
                <a:latin typeface="+mj-lt"/>
                <a:cs typeface="+mn-cs"/>
              </a:rPr>
              <a:t> Consulting Provides:</a:t>
            </a:r>
          </a:p>
          <a:p>
            <a:pPr marL="342900" lvl="1" indent="-342900" eaLnBrk="0" hangingPunct="0">
              <a:spcBef>
                <a:spcPts val="300"/>
              </a:spcBef>
              <a:spcAft>
                <a:spcPts val="300"/>
              </a:spcAft>
              <a:buFont typeface="+mj-lt"/>
              <a:buAutoNum type="arabicPeriod"/>
              <a:defRPr/>
            </a:pPr>
            <a:r>
              <a:rPr lang="en-US" sz="2000" b="1" i="1" dirty="0" smtClean="0"/>
              <a:t>Acquisition Support </a:t>
            </a:r>
            <a:r>
              <a:rPr lang="en-US" sz="2000" dirty="0" smtClean="0"/>
              <a:t>(Cradle to Grave Contracting Support for Commodities, Services, Construction, Policy, or Systems)</a:t>
            </a:r>
          </a:p>
          <a:p>
            <a:pPr marL="342900" lvl="1" indent="-342900" eaLnBrk="0" hangingPunct="0">
              <a:spcBef>
                <a:spcPts val="300"/>
              </a:spcBef>
              <a:spcAft>
                <a:spcPts val="300"/>
              </a:spcAft>
              <a:buFont typeface="+mj-lt"/>
              <a:buAutoNum type="arabicPeriod"/>
              <a:defRPr/>
            </a:pPr>
            <a:r>
              <a:rPr lang="en-US" sz="2000" b="1" i="1" dirty="0" smtClean="0"/>
              <a:t>Information Technology Products and Services </a:t>
            </a:r>
            <a:r>
              <a:rPr lang="en-US" sz="2000" dirty="0" smtClean="0"/>
              <a:t>(Helpdesk Services, Architecture and Infrastructure, Cloud Computing Services, and any and all IT Professional Services and Products)</a:t>
            </a:r>
          </a:p>
          <a:p>
            <a:pPr marL="342900" lvl="1" indent="-342900" eaLnBrk="0" hangingPunct="0">
              <a:spcBef>
                <a:spcPts val="300"/>
              </a:spcBef>
              <a:spcAft>
                <a:spcPts val="300"/>
              </a:spcAft>
              <a:buFont typeface="+mj-lt"/>
              <a:buAutoNum type="arabicPeriod"/>
              <a:defRPr/>
            </a:pPr>
            <a:r>
              <a:rPr lang="en-US" sz="2000" b="1" i="1" dirty="0" smtClean="0"/>
              <a:t>Program and Project Management</a:t>
            </a:r>
          </a:p>
          <a:p>
            <a:pPr marL="342900" lvl="1" indent="-342900" eaLnBrk="0" hangingPunct="0">
              <a:spcBef>
                <a:spcPts val="300"/>
              </a:spcBef>
              <a:spcAft>
                <a:spcPts val="300"/>
              </a:spcAft>
              <a:buFont typeface="+mj-lt"/>
              <a:buAutoNum type="arabicPeriod"/>
              <a:defRPr/>
            </a:pPr>
            <a:r>
              <a:rPr lang="en-US" sz="2000" b="1" i="1" dirty="0" smtClean="0"/>
              <a:t>Human Resources and Human Capital Planning Consulting and Support</a:t>
            </a:r>
          </a:p>
          <a:p>
            <a:pPr marL="342900" lvl="1" indent="-342900" eaLnBrk="0" hangingPunct="0">
              <a:spcBef>
                <a:spcPts val="300"/>
              </a:spcBef>
              <a:spcAft>
                <a:spcPts val="300"/>
              </a:spcAft>
              <a:buFont typeface="+mj-lt"/>
              <a:buAutoNum type="arabicPeriod"/>
              <a:defRPr/>
            </a:pPr>
            <a:r>
              <a:rPr lang="en-US" sz="2000" b="1" i="1" dirty="0" smtClean="0"/>
              <a:t>Financial and Budget Analyst Support</a:t>
            </a:r>
          </a:p>
          <a:p>
            <a:pPr marL="342900" lvl="1" indent="-342900" eaLnBrk="0" hangingPunct="0">
              <a:spcBef>
                <a:spcPts val="300"/>
              </a:spcBef>
              <a:spcAft>
                <a:spcPts val="300"/>
              </a:spcAft>
              <a:buFont typeface="+mj-lt"/>
              <a:buAutoNum type="arabicPeriod"/>
              <a:defRPr/>
            </a:pPr>
            <a:r>
              <a:rPr lang="en-US" sz="2000" b="1" i="1" dirty="0" smtClean="0"/>
              <a:t>Independent Validation and Verification Services </a:t>
            </a:r>
            <a:r>
              <a:rPr lang="en-US" sz="2000" dirty="0" smtClean="0"/>
              <a:t>(IV&amp;V for IT and Professional Services)</a:t>
            </a:r>
          </a:p>
          <a:p>
            <a:pPr marL="342900" lvl="1" indent="-342900" eaLnBrk="0" hangingPunct="0">
              <a:spcBef>
                <a:spcPts val="300"/>
              </a:spcBef>
              <a:spcAft>
                <a:spcPts val="300"/>
              </a:spcAft>
              <a:buFont typeface="+mj-lt"/>
              <a:buAutoNum type="arabicPeriod"/>
              <a:defRPr/>
            </a:pPr>
            <a:r>
              <a:rPr lang="en-US" sz="2000" b="1" i="1" dirty="0" smtClean="0"/>
              <a:t>Professional Engineering Services</a:t>
            </a:r>
          </a:p>
          <a:p>
            <a:pPr marL="342900" lvl="1" indent="-342900" eaLnBrk="0" hangingPunct="0">
              <a:spcBef>
                <a:spcPts val="300"/>
              </a:spcBef>
              <a:spcAft>
                <a:spcPts val="300"/>
              </a:spcAft>
              <a:buFont typeface="+mj-lt"/>
              <a:buAutoNum type="arabicPeriod"/>
              <a:defRPr/>
            </a:pPr>
            <a:endParaRPr lang="en-US" sz="2400" dirty="0" smtClean="0"/>
          </a:p>
          <a:p>
            <a:pPr eaLnBrk="0" hangingPunct="0">
              <a:spcBef>
                <a:spcPts val="300"/>
              </a:spcBef>
              <a:spcAft>
                <a:spcPts val="300"/>
              </a:spcAft>
              <a:defRPr/>
            </a:pPr>
            <a:endParaRPr lang="en-US" b="1" dirty="0" smtClean="0">
              <a:solidFill>
                <a:srgbClr val="0A1661"/>
              </a:solidFill>
              <a:latin typeface="+mj-lt"/>
              <a:cs typeface="+mn-cs"/>
            </a:endParaRPr>
          </a:p>
          <a:p>
            <a:pPr eaLnBrk="0" hangingPunct="0">
              <a:spcBef>
                <a:spcPts val="300"/>
              </a:spcBef>
              <a:spcAft>
                <a:spcPts val="300"/>
              </a:spcAft>
              <a:defRPr/>
            </a:pPr>
            <a:endParaRPr lang="en-US" b="1" dirty="0" smtClean="0">
              <a:solidFill>
                <a:srgbClr val="0A1661"/>
              </a:solidFill>
              <a:latin typeface="+mj-lt"/>
              <a:cs typeface="+mn-cs"/>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275" y="914400"/>
            <a:ext cx="1166813" cy="871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dirty="0" smtClean="0">
                <a:latin typeface="Arial" charset="0"/>
                <a:cs typeface="Arial" charset="0"/>
              </a:rPr>
              <a:t>Why Stafford?</a:t>
            </a:r>
          </a:p>
        </p:txBody>
      </p:sp>
      <p:sp>
        <p:nvSpPr>
          <p:cNvPr id="31747" name="Content Placeholder 3"/>
          <p:cNvSpPr>
            <a:spLocks noGrp="1"/>
          </p:cNvSpPr>
          <p:nvPr>
            <p:ph idx="1"/>
          </p:nvPr>
        </p:nvSpPr>
        <p:spPr>
          <a:xfrm>
            <a:off x="304800" y="1295400"/>
            <a:ext cx="8305800" cy="5181600"/>
          </a:xfrm>
        </p:spPr>
        <p:txBody>
          <a:bodyPr/>
          <a:lstStyle/>
          <a:p>
            <a:pPr eaLnBrk="1" hangingPunct="1">
              <a:spcBef>
                <a:spcPts val="300"/>
              </a:spcBef>
              <a:spcAft>
                <a:spcPts val="300"/>
              </a:spcAft>
            </a:pPr>
            <a:r>
              <a:rPr lang="en-US" sz="1800" dirty="0" smtClean="0"/>
              <a:t>Stafford Consulting Company, Inc., was founded by federal Acquisition Professionals and </a:t>
            </a:r>
            <a:r>
              <a:rPr lang="en-US" sz="1800" b="1" i="1" dirty="0" smtClean="0"/>
              <a:t>maintains a sole focus on supporting Federal Professional Services and Products</a:t>
            </a:r>
            <a:r>
              <a:rPr lang="en-US" sz="1800" dirty="0" smtClean="0"/>
              <a:t>. The company’s owner, Mr. Beau Barnett, is a seasoned acquisition professional with over 13 years of current real-world Contracting Officer/Acquisition Specialist experience supporting several agencies in both a public and private capacity.  We maintain an extensive network of active and seasoned consultants as associates, subcontractors, and employees who are available in a wide variety of capacities to work specialized federal requirements.  The company is based on two driving principles:  </a:t>
            </a:r>
            <a:r>
              <a:rPr lang="en-US" sz="1800" b="1" i="1" dirty="0" smtClean="0"/>
              <a:t>premier customer support</a:t>
            </a:r>
            <a:r>
              <a:rPr lang="en-US" sz="1800" dirty="0" smtClean="0"/>
              <a:t> and </a:t>
            </a:r>
            <a:r>
              <a:rPr lang="en-US" sz="1800" b="1" i="1" dirty="0" smtClean="0"/>
              <a:t>compliancy driven performance</a:t>
            </a:r>
            <a:r>
              <a:rPr lang="en-US" sz="1800" dirty="0" smtClean="0"/>
              <a:t>.  Although we are a new organization, we possess the skill set, experience, and expertise to fulfill the needs of our customers.  We take pride and honor in serving our country and clients.  Our company founders include Service Disabled Veterans with multi-branch service records, and we carry our military service values with us in all that we do.  We look forward to fulfilling your agency’s needs. </a:t>
            </a:r>
          </a:p>
          <a:p>
            <a:pPr eaLnBrk="1" hangingPunct="1">
              <a:spcBef>
                <a:spcPts val="300"/>
              </a:spcBef>
              <a:spcAft>
                <a:spcPts val="300"/>
              </a:spcAft>
            </a:pPr>
            <a:endParaRPr lang="en-US" sz="1800" b="1" dirty="0" smtClean="0">
              <a:solidFill>
                <a:srgbClr val="C9262D"/>
              </a:solidFill>
              <a:latin typeface="Arial" charset="0"/>
              <a:cs typeface="Arial" charset="0"/>
            </a:endParaRPr>
          </a:p>
        </p:txBody>
      </p:sp>
      <p:sp>
        <p:nvSpPr>
          <p:cNvPr id="3" name="Slide Number Placeholder 2"/>
          <p:cNvSpPr>
            <a:spLocks noGrp="1"/>
          </p:cNvSpPr>
          <p:nvPr>
            <p:ph type="sldNum" sz="quarter" idx="11"/>
          </p:nvPr>
        </p:nvSpPr>
        <p:spPr/>
        <p:txBody>
          <a:bodyPr/>
          <a:lstStyle/>
          <a:p>
            <a:pPr>
              <a:defRPr/>
            </a:pPr>
            <a:fld id="{BF68F7C7-3BEF-4957-8732-CF2E44092BCC}" type="slidenum">
              <a:rPr lang="en-US"/>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dirty="0" smtClean="0">
                <a:latin typeface="Arial" charset="0"/>
                <a:cs typeface="Arial" charset="0"/>
              </a:rPr>
              <a:t>Contact information</a:t>
            </a:r>
          </a:p>
        </p:txBody>
      </p:sp>
      <p:sp>
        <p:nvSpPr>
          <p:cNvPr id="34819" name="Content Placeholder 2"/>
          <p:cNvSpPr>
            <a:spLocks noGrp="1"/>
          </p:cNvSpPr>
          <p:nvPr>
            <p:ph idx="1"/>
          </p:nvPr>
        </p:nvSpPr>
        <p:spPr>
          <a:xfrm>
            <a:off x="1371600" y="1676400"/>
            <a:ext cx="6096000" cy="4191000"/>
          </a:xfrm>
        </p:spPr>
        <p:txBody>
          <a:bodyPr/>
          <a:lstStyle/>
          <a:p>
            <a:pPr algn="ctr" eaLnBrk="1" hangingPunct="1">
              <a:spcBef>
                <a:spcPts val="1200"/>
              </a:spcBef>
              <a:spcAft>
                <a:spcPts val="1200"/>
              </a:spcAft>
              <a:defRPr/>
            </a:pPr>
            <a:r>
              <a:rPr lang="en-US" sz="2400" dirty="0" smtClean="0">
                <a:solidFill>
                  <a:srgbClr val="FF0000"/>
                </a:solidFill>
                <a:latin typeface="Arial" charset="0"/>
                <a:cs typeface="Arial" charset="0"/>
              </a:rPr>
              <a:t>Mr. Beau S. Barnett</a:t>
            </a:r>
            <a:r>
              <a:rPr lang="en-US" sz="2400" dirty="0" smtClean="0">
                <a:latin typeface="Arial" charset="0"/>
                <a:cs typeface="Arial" charset="0"/>
              </a:rPr>
              <a:t/>
            </a:r>
            <a:br>
              <a:rPr lang="en-US" sz="2400" dirty="0" smtClean="0">
                <a:latin typeface="Arial" charset="0"/>
                <a:cs typeface="Arial" charset="0"/>
              </a:rPr>
            </a:br>
            <a:r>
              <a:rPr lang="en-US" sz="2400" dirty="0" smtClean="0">
                <a:latin typeface="Arial" charset="0"/>
                <a:cs typeface="Arial" charset="0"/>
              </a:rPr>
              <a:t>(256) 417-1783</a:t>
            </a:r>
            <a:br>
              <a:rPr lang="en-US" sz="2400" dirty="0" smtClean="0">
                <a:latin typeface="Arial" charset="0"/>
                <a:cs typeface="Arial" charset="0"/>
              </a:rPr>
            </a:br>
            <a:endParaRPr lang="en-US" sz="2400" dirty="0" smtClean="0">
              <a:latin typeface="Arial" charset="0"/>
              <a:cs typeface="Arial" charset="0"/>
            </a:endParaRPr>
          </a:p>
          <a:p>
            <a:pPr marL="0" indent="0" algn="ctr" eaLnBrk="1" hangingPunct="1">
              <a:spcBef>
                <a:spcPts val="0"/>
              </a:spcBef>
              <a:spcAft>
                <a:spcPts val="600"/>
              </a:spcAft>
              <a:buFont typeface="Arial" charset="0"/>
              <a:buNone/>
              <a:defRPr/>
            </a:pPr>
            <a:r>
              <a:rPr lang="en-US" sz="2400" dirty="0" smtClean="0">
                <a:latin typeface="Arial" charset="0"/>
                <a:cs typeface="Arial" charset="0"/>
              </a:rPr>
              <a:t>E-Mail</a:t>
            </a:r>
          </a:p>
          <a:p>
            <a:pPr marL="0" indent="0" algn="ctr" eaLnBrk="1" hangingPunct="1">
              <a:spcBef>
                <a:spcPts val="0"/>
              </a:spcBef>
              <a:spcAft>
                <a:spcPts val="600"/>
              </a:spcAft>
              <a:buFont typeface="Arial" charset="0"/>
              <a:buNone/>
              <a:defRPr/>
            </a:pPr>
            <a:r>
              <a:rPr lang="en-US" sz="2400" dirty="0" smtClean="0">
                <a:latin typeface="Arial" charset="0"/>
                <a:cs typeface="Arial" charset="0"/>
                <a:hlinkClick r:id="rId2"/>
              </a:rPr>
              <a:t>beausbarnett@gmail.com</a:t>
            </a:r>
            <a:endParaRPr lang="en-US" sz="2400" dirty="0" smtClean="0">
              <a:latin typeface="Arial" charset="0"/>
              <a:cs typeface="Arial" charset="0"/>
            </a:endParaRPr>
          </a:p>
          <a:p>
            <a:pPr marL="0" indent="0" algn="ctr" eaLnBrk="1" hangingPunct="1">
              <a:spcBef>
                <a:spcPts val="0"/>
              </a:spcBef>
              <a:spcAft>
                <a:spcPts val="600"/>
              </a:spcAft>
              <a:buFont typeface="Arial" charset="0"/>
              <a:buNone/>
              <a:defRPr/>
            </a:pPr>
            <a:endParaRPr lang="en-US" sz="2400" dirty="0">
              <a:latin typeface="Arial" charset="0"/>
              <a:cs typeface="Arial" charset="0"/>
            </a:endParaRPr>
          </a:p>
          <a:p>
            <a:pPr marL="0" indent="0" algn="ctr" eaLnBrk="1" hangingPunct="1">
              <a:spcBef>
                <a:spcPts val="0"/>
              </a:spcBef>
              <a:spcAft>
                <a:spcPts val="600"/>
              </a:spcAft>
              <a:buFont typeface="Arial" charset="0"/>
              <a:buNone/>
              <a:defRPr/>
            </a:pPr>
            <a:r>
              <a:rPr lang="en-US" sz="2400" dirty="0" smtClean="0">
                <a:latin typeface="Arial" charset="0"/>
                <a:cs typeface="Arial" charset="0"/>
              </a:rPr>
              <a:t>Website</a:t>
            </a:r>
          </a:p>
          <a:p>
            <a:pPr marL="0" indent="0" algn="ctr" eaLnBrk="1" hangingPunct="1">
              <a:spcBef>
                <a:spcPts val="0"/>
              </a:spcBef>
              <a:spcAft>
                <a:spcPts val="600"/>
              </a:spcAft>
              <a:buFont typeface="Arial" charset="0"/>
              <a:buNone/>
              <a:defRPr/>
            </a:pPr>
            <a:r>
              <a:rPr lang="en-US" sz="2400" dirty="0" smtClean="0">
                <a:latin typeface="Arial" charset="0"/>
                <a:cs typeface="Arial" charset="0"/>
                <a:hlinkClick r:id="rId3"/>
              </a:rPr>
              <a:t>www.staffordconsultingcompany.com</a:t>
            </a:r>
            <a:r>
              <a:rPr lang="en-US" sz="2400" dirty="0" smtClean="0">
                <a:latin typeface="Arial" charset="0"/>
                <a:cs typeface="Arial" charset="0"/>
              </a:rPr>
              <a:t>     </a:t>
            </a:r>
            <a:endParaRPr lang="en-US" dirty="0" smtClean="0">
              <a:latin typeface="Arial" charset="0"/>
              <a:cs typeface="Arial" charset="0"/>
            </a:endParaRPr>
          </a:p>
          <a:p>
            <a:pPr lvl="1" eaLnBrk="1" hangingPunct="1">
              <a:spcBef>
                <a:spcPts val="1200"/>
              </a:spcBef>
              <a:spcAft>
                <a:spcPts val="1200"/>
              </a:spcAft>
              <a:defRPr/>
            </a:pPr>
            <a:endParaRPr lang="en-US" dirty="0" smtClean="0">
              <a:latin typeface="Arial" charset="0"/>
              <a:cs typeface="Arial" charset="0"/>
            </a:endParaRPr>
          </a:p>
        </p:txBody>
      </p:sp>
      <p:sp>
        <p:nvSpPr>
          <p:cNvPr id="4" name="Slide Number Placeholder 3"/>
          <p:cNvSpPr>
            <a:spLocks noGrp="1"/>
          </p:cNvSpPr>
          <p:nvPr>
            <p:ph type="sldNum" sz="quarter" idx="11"/>
          </p:nvPr>
        </p:nvSpPr>
        <p:spPr/>
        <p:txBody>
          <a:bodyPr/>
          <a:lstStyle/>
          <a:p>
            <a:pPr>
              <a:defRPr/>
            </a:pPr>
            <a:fld id="{2C19F971-C8C3-4E10-89F5-FA4CFF424D14}" type="slidenum">
              <a:rPr lang="en-US"/>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2C1031A77A214780A79B93483EDBBC" ma:contentTypeVersion="4" ma:contentTypeDescription="Create a new document." ma:contentTypeScope="" ma:versionID="0893245cfd66f4f8613738894d5ede5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FD4C25C-026E-44CA-B570-6F0705C08853}">
  <ds:schemaRefs>
    <ds:schemaRef ds:uri="http://schemas.microsoft.com/office/2006/metadata/properties"/>
    <ds:schemaRef ds:uri="http://schemas.openxmlformats.org/package/2006/metadata/core-properties"/>
    <ds:schemaRef ds:uri="http://purl.org/dc/terms/"/>
    <ds:schemaRef ds:uri="http://purl.org/dc/elements/1.1/"/>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42B0B0E2-1644-4B91-AFFC-37738E2FB1E3}">
  <ds:schemaRefs>
    <ds:schemaRef ds:uri="http://schemas.microsoft.com/sharepoint/v3/contenttype/forms"/>
  </ds:schemaRefs>
</ds:datastoreItem>
</file>

<file path=customXml/itemProps3.xml><?xml version="1.0" encoding="utf-8"?>
<ds:datastoreItem xmlns:ds="http://schemas.openxmlformats.org/officeDocument/2006/customXml" ds:itemID="{55C73C6C-D02C-4E1D-BA23-BF6F89042E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11155</TotalTime>
  <Words>529</Words>
  <Application>Microsoft Office PowerPoint</Application>
  <PresentationFormat>On-screen Show (4:3)</PresentationFormat>
  <Paragraphs>103</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3_Custom Design</vt:lpstr>
      <vt:lpstr>Introduction to  Stafford Consulting Company, Inc.  </vt:lpstr>
      <vt:lpstr>Overview of Stafford Consulting</vt:lpstr>
      <vt:lpstr>Stafford Consulting: Profile</vt:lpstr>
      <vt:lpstr>Overview of Stafford Consulting</vt:lpstr>
      <vt:lpstr>Overview of Stafford Consulting</vt:lpstr>
      <vt:lpstr>Recruiting for Success</vt:lpstr>
      <vt:lpstr>Core Competencies</vt:lpstr>
      <vt:lpstr>Why Stafford?</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Kaitlin Milkovich</dc:creator>
  <cp:lastModifiedBy>User</cp:lastModifiedBy>
  <cp:revision>168</cp:revision>
  <cp:lastPrinted>2012-02-08T18:35:28Z</cp:lastPrinted>
  <dcterms:created xsi:type="dcterms:W3CDTF">2010-10-20T20:20:43Z</dcterms:created>
  <dcterms:modified xsi:type="dcterms:W3CDTF">2013-05-15T16:24:02Z</dcterms:modified>
</cp:coreProperties>
</file>