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Henriksent - Creative Commons Attribution License  https://www.flickr.com/photos/25308073@N02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pjohnkeane - Creative Commons Attribution-ShareAlike License  https://www.flickr.com/photos/13559305@N00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 Tal - Creative Commons Attribution-NonCommercial License  https://www.flickr.com/photos/68634595@N00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637" y="-21074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Colin ZHU - Creative Commons Attribution-ShareAlike License  https://www.flickr.com/photos/71834709@N00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Rectangle 6"/>
          <p:cNvSpPr/>
          <p:nvPr/>
        </p:nvSpPr>
        <p:spPr>
          <a:xfrm>
            <a:off x="309508" y="152400"/>
            <a:ext cx="8453492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REALTIME DATA ANALYTICS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mil8 - Creative Commons Attribution License  https://www.flickr.com/photos/61237118@N00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andylangager - Creative Commons Attribution-NonCommercial License  https://www.flickr.com/photos/39405629@N00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kenpower - Creative Commons Attribution-NonCommercial-ShareAlike License  https://www.flickr.com/photos/70831453@N00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plebeian regime - Creative Commons Attribution-NonCommercial-ShareAlike License  https://www.flickr.com/photos/14345501@N00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-Dreamflow- - Creative Commons Attribution-NonCommercial-ShareAlike License  https://www.flickr.com/photos/46070773@N05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Open Government Partnership - Creative Commons Attribution License  https://www.flickr.com/photos/76276598@N08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Leo Reynolds - Creative Commons Attribution-NonCommercial-ShareAlike License  https://www.flickr.com/photos/49968232@N00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La Citta Vita - Creative Commons Attribution-ShareAlike License  https://www.flickr.com/photos/49539505@N04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vidmon - Creative Commons Attribution-ShareAlike License  https://www.flickr.com/photos/62558996@N00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Håkan Dahlström - Creative Commons Attribution License  https://www.flickr.com/photos/93755244@N00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Nesster - Creative Commons Attribution License  https://www.flickr.com/photos/80682954@N00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no3rdw - Creative Commons Attribution-NonCommercial License  https://www.flickr.com/photos/79752071@N00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13desetembro - Creative Commons Attribution-NonCommercial-ShareAlike License  https://www.flickr.com/photos/32615337@N07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tim caynes - Creative Commons Attribution-NonCommercial License  https://www.flickr.com/photos/70021771@N00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Freddy Snijder - Creative Commons Attribution-ShareAlike License  https://www.flickr.com/photos/51698123@N07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arisexpress - Creative Commons Attribution License  https://www.flickr.com/photos/50698445@N03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justgrimes - Creative Commons Attribution-ShareAlike License  https://www.flickr.com/photos/44718928@N00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Timmargh - Creative Commons Attribution-NonCommercial-ShareAlike License  https://www.flickr.com/photos/28162123@N00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roger_ipa - Creative Commons Attribution-NonCommercial-ShareAlike License  https://www.flickr.com/photos/46122117@N00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stevecadman - Creative Commons Attribution-NonCommercial-ShareAlike License  https://www.flickr.com/photos/98115025@N00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seanmcmenemy - Creative Commons Attribution License  https://www.flickr.com/photos/10678883@N00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Capt' Gorgeous - Creative Commons Attribution License  https://www.flickr.com/photos/45767493@N00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juhansonin - Creative Commons Attribution License  https://www.flickr.com/photos/38869431@N00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422</Words>
  <Application>Microsoft Office PowerPoint</Application>
  <PresentationFormat>On-screen Show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Arrosa, Ariel D.</cp:lastModifiedBy>
  <cp:revision>3</cp:revision>
  <dcterms:created xsi:type="dcterms:W3CDTF">2014-06-10T20:00:16Z</dcterms:created>
  <dcterms:modified xsi:type="dcterms:W3CDTF">2014-06-10T20:26:34Z</dcterms:modified>
</cp:coreProperties>
</file>