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4"/>
  </p:notesMasterIdLst>
  <p:sldIdLst>
    <p:sldId id="29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B3E175"/>
    <a:srgbClr val="66CCFF"/>
    <a:srgbClr val="3B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627" autoAdjust="0"/>
  </p:normalViewPr>
  <p:slideViewPr>
    <p:cSldViewPr>
      <p:cViewPr varScale="1">
        <p:scale>
          <a:sx n="100" d="100"/>
          <a:sy n="100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6123-5584-4859-9232-7C64D48C60BC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C7BD-EE4B-42E2-A75C-958D06C60C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6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4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7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9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33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39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60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2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60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5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285110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81529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9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7288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75756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5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44"/>
            <a:ext cx="28956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/>
            </a:lvl1pPr>
          </a:lstStyle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4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0"/>
            <a:ext cx="9144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909" y="6184206"/>
            <a:ext cx="2563091" cy="6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3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1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Office of Procurement, Acquisition and Logistics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208848"/>
            <a:ext cx="8305800" cy="4573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400"/>
              </a:lnSpc>
            </a:pPr>
            <a:r>
              <a:rPr lang="en-US" altLang="en-US" sz="4000" b="1" dirty="0">
                <a:solidFill>
                  <a:srgbClr val="1F497D">
                    <a:lumMod val="75000"/>
                  </a:srgbClr>
                </a:solidFill>
              </a:rPr>
              <a:t>Innovations/Techniques </a:t>
            </a:r>
          </a:p>
          <a:p>
            <a:pPr lvl="0">
              <a:lnSpc>
                <a:spcPts val="4400"/>
              </a:lnSpc>
            </a:pPr>
            <a:endParaRPr lang="en-US" altLang="en-US" sz="2800" b="1" dirty="0">
              <a:solidFill>
                <a:srgbClr val="1F497D">
                  <a:lumMod val="75000"/>
                </a:srgbClr>
              </a:solidFill>
            </a:endParaRPr>
          </a:p>
          <a:p>
            <a:pPr lvl="0">
              <a:lnSpc>
                <a:spcPts val="4400"/>
              </a:lnSpc>
            </a:pPr>
            <a:r>
              <a:rPr lang="en-US" altLang="en-US" sz="2800" b="1" dirty="0">
                <a:solidFill>
                  <a:srgbClr val="1F497D">
                    <a:lumMod val="75000"/>
                  </a:srgbClr>
                </a:solidFill>
              </a:rPr>
              <a:t>Mr. Mark Junda, Director, Procurement Service E, TAC</a:t>
            </a:r>
          </a:p>
          <a:p>
            <a:pPr lvl="0">
              <a:lnSpc>
                <a:spcPts val="4400"/>
              </a:lnSpc>
            </a:pPr>
            <a:r>
              <a:rPr lang="en-US" altLang="en-US" sz="2800" b="1" dirty="0">
                <a:solidFill>
                  <a:srgbClr val="1F497D">
                    <a:lumMod val="75000"/>
                  </a:srgbClr>
                </a:solidFill>
              </a:rPr>
              <a:t>Mr. Juan Quinones, Contracting Officer, TAC </a:t>
            </a:r>
          </a:p>
          <a:p>
            <a:pPr lvl="0">
              <a:lnSpc>
                <a:spcPts val="4400"/>
              </a:lnSpc>
            </a:pPr>
            <a:r>
              <a:rPr lang="en-US" altLang="en-US" sz="2800" b="1" dirty="0">
                <a:solidFill>
                  <a:srgbClr val="1F497D">
                    <a:lumMod val="75000"/>
                  </a:srgbClr>
                </a:solidFill>
              </a:rPr>
              <a:t>Mr. Josh Cohen, Contracting Officer, TAC</a:t>
            </a:r>
          </a:p>
          <a:p>
            <a:pPr lvl="0">
              <a:lnSpc>
                <a:spcPts val="4400"/>
              </a:lnSpc>
            </a:pPr>
            <a:r>
              <a:rPr lang="en-US" altLang="en-US" sz="2800" b="1" dirty="0">
                <a:solidFill>
                  <a:srgbClr val="1F497D">
                    <a:lumMod val="75000"/>
                  </a:srgbClr>
                </a:solidFill>
              </a:rPr>
              <a:t>Mr. Matt Newell, Contract Specialist, TAC</a:t>
            </a:r>
          </a:p>
          <a:p>
            <a:pPr marL="457200" lvl="0" indent="-457200" algn="ctr">
              <a:lnSpc>
                <a:spcPts val="4400"/>
              </a:lnSpc>
              <a:buFontTx/>
              <a:buChar char="-"/>
            </a:pPr>
            <a:endParaRPr lang="en-US" altLang="en-US" sz="3200" b="1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ctr">
              <a:lnSpc>
                <a:spcPts val="4400"/>
              </a:lnSpc>
              <a:buFontTx/>
              <a:buChar char="-"/>
            </a:pPr>
            <a:endParaRPr lang="en-US" altLang="en-US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471743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10376</TotalTime>
  <Words>50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10_Office Theme</vt:lpstr>
      <vt:lpstr>Custom Design</vt:lpstr>
      <vt:lpstr>Office of Procurement, Acquisition and Logistics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 Drumbeat</dc:title>
  <dc:creator>Department of Veterans Affairs</dc:creator>
  <cp:lastModifiedBy>Junda, Mark</cp:lastModifiedBy>
  <cp:revision>148</cp:revision>
  <cp:lastPrinted>2018-01-09T18:11:21Z</cp:lastPrinted>
  <dcterms:created xsi:type="dcterms:W3CDTF">2017-12-21T16:13:31Z</dcterms:created>
  <dcterms:modified xsi:type="dcterms:W3CDTF">2019-05-16T17:26:32Z</dcterms:modified>
</cp:coreProperties>
</file>