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348" r:id="rId2"/>
    <p:sldId id="343" r:id="rId3"/>
    <p:sldId id="352" r:id="rId4"/>
    <p:sldId id="353" r:id="rId5"/>
    <p:sldId id="356" r:id="rId6"/>
    <p:sldId id="350" r:id="rId7"/>
    <p:sldId id="359" r:id="rId8"/>
    <p:sldId id="360" r:id="rId9"/>
    <p:sldId id="35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84615" autoAdjust="0"/>
  </p:normalViewPr>
  <p:slideViewPr>
    <p:cSldViewPr>
      <p:cViewPr>
        <p:scale>
          <a:sx n="105" d="100"/>
          <a:sy n="105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11/4/2013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2F3-9480-40F8-8C6D-71E57F8B1BBA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E2255-4959-4213-BF5F-BCDDE47988B2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EEC6-A09B-4F7E-ADA4-CEDD62F4BF58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A123-8927-460F-8C35-C72C17A1C3FF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75E6-D64E-4D95-A33D-3B87B8BAC124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05BC-D898-4C84-9BE6-8E88ACFD346E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CBD6-DD5D-4835-B025-1964619D79FB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7B400-9DE8-4EE6-828C-76AF39C53E2F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E2B6-2E42-4A78-8E6F-B9BC704D2E59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6CCF-2CAC-414D-A403-F00705C48A73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B5DF-72D5-4DD4-8265-278AFC7FB92E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DAEA3E-C1AE-4EB7-864D-173EA6B44CD8}" type="datetime1">
              <a:rPr lang="en-US" smtClean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Norbert Doyle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VHA Chief Procurement &amp; Logistics Officer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November 6, 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VA </a:t>
            </a:r>
            <a:r>
              <a:rPr lang="en-US" sz="2400" dirty="0"/>
              <a:t>Overview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VHA Procurement and Logistics </a:t>
            </a:r>
            <a:r>
              <a:rPr lang="en-US" sz="2400" dirty="0" smtClean="0"/>
              <a:t>Overview</a:t>
            </a:r>
          </a:p>
          <a:p>
            <a:endParaRPr lang="en-US" sz="2400" dirty="0"/>
          </a:p>
          <a:p>
            <a:r>
              <a:rPr lang="en-US" sz="2400" dirty="0" smtClean="0"/>
              <a:t>Office of Procurement Overview</a:t>
            </a:r>
          </a:p>
          <a:p>
            <a:endParaRPr lang="en-US" sz="2400" dirty="0"/>
          </a:p>
          <a:p>
            <a:r>
              <a:rPr lang="en-US" sz="2400" dirty="0" smtClean="0"/>
              <a:t>Network Contracting Office Structure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Overview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Procurement and Logistics Overview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1791236"/>
            <a:ext cx="8229600" cy="4143891"/>
          </a:xfrm>
          <a:noFill/>
        </p:spPr>
      </p:pic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76" y="28254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517" y="0"/>
            <a:ext cx="8229600" cy="1143000"/>
          </a:xfrm>
        </p:spPr>
        <p:txBody>
          <a:bodyPr/>
          <a:lstStyle/>
          <a:p>
            <a:r>
              <a:rPr lang="en-US" dirty="0" smtClean="0"/>
              <a:t>Office of Procurement</a:t>
            </a:r>
            <a:endParaRPr lang="en-US" dirty="0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371600" y="1600200"/>
            <a:ext cx="6934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4"/>
          <p:cNvSpPr txBox="1">
            <a:spLocks/>
          </p:cNvSpPr>
          <p:nvPr/>
        </p:nvSpPr>
        <p:spPr>
          <a:xfrm>
            <a:off x="3886200" y="1676400"/>
            <a:ext cx="4953000" cy="48767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85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SAO West/Central/East</a:t>
            </a:r>
            <a:br>
              <a:rPr lang="en-US" sz="3200" dirty="0" smtClean="0"/>
            </a:br>
            <a:r>
              <a:rPr lang="en-US" sz="3200" dirty="0" smtClean="0"/>
              <a:t>Network XX Contracting Office</a:t>
            </a:r>
            <a:endParaRPr lang="en-US" sz="3200" i="1" dirty="0"/>
          </a:p>
        </p:txBody>
      </p:sp>
      <p:pic>
        <p:nvPicPr>
          <p:cNvPr id="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6" y="1443273"/>
            <a:ext cx="8516670" cy="53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8051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200"/>
            <a:ext cx="7810500" cy="49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4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7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03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84B5F9-10DE-4704-819F-2A796EBA6FEA}"/>
</file>

<file path=customXml/itemProps2.xml><?xml version="1.0" encoding="utf-8"?>
<ds:datastoreItem xmlns:ds="http://schemas.openxmlformats.org/officeDocument/2006/customXml" ds:itemID="{2CF361BE-54E0-4AED-B4FE-05FCED54D285}"/>
</file>

<file path=customXml/itemProps3.xml><?xml version="1.0" encoding="utf-8"?>
<ds:datastoreItem xmlns:ds="http://schemas.openxmlformats.org/officeDocument/2006/customXml" ds:itemID="{E8F581FC-CA72-46E1-8927-8CBF3B848C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4076</TotalTime>
  <Words>51</Words>
  <Application>Microsoft Office PowerPoint</Application>
  <PresentationFormat>On-screen Show (4:3)</PresentationFormat>
  <Paragraphs>28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Advanced Planning  Brief to Industry (APBI)    </vt:lpstr>
      <vt:lpstr>Agenda</vt:lpstr>
      <vt:lpstr>VA Overview</vt:lpstr>
      <vt:lpstr>Office of Procurement and Logistics Overview</vt:lpstr>
      <vt:lpstr>Office of Procurement</vt:lpstr>
      <vt:lpstr>SAO West/Central/East Network XX Contracting Office</vt:lpstr>
      <vt:lpstr>SAO West/Central/East Network XX Contracting Office</vt:lpstr>
      <vt:lpstr>SAO West/Central/East Network XX Contracting Office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Pessagno, Kathleen M</cp:lastModifiedBy>
  <cp:revision>575</cp:revision>
  <cp:lastPrinted>2013-11-04T18:14:59Z</cp:lastPrinted>
  <dcterms:created xsi:type="dcterms:W3CDTF">2009-09-28T17:46:17Z</dcterms:created>
  <dcterms:modified xsi:type="dcterms:W3CDTF">2013-11-04T18:17:05Z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