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1"/>
  </p:notesMasterIdLst>
  <p:sldIdLst>
    <p:sldId id="348" r:id="rId2"/>
    <p:sldId id="343" r:id="rId3"/>
    <p:sldId id="352" r:id="rId4"/>
    <p:sldId id="353" r:id="rId5"/>
    <p:sldId id="356" r:id="rId6"/>
    <p:sldId id="350" r:id="rId7"/>
    <p:sldId id="359" r:id="rId8"/>
    <p:sldId id="360" r:id="rId9"/>
    <p:sldId id="358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5" autoAdjust="0"/>
    <p:restoredTop sz="84615" autoAdjust="0"/>
  </p:normalViewPr>
  <p:slideViewPr>
    <p:cSldViewPr>
      <p:cViewPr>
        <p:scale>
          <a:sx n="105" d="100"/>
          <a:sy n="105" d="100"/>
        </p:scale>
        <p:origin x="-1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BC2C8B-EB4D-44A9-AEE6-E7988287F458}" type="datetimeFigureOut">
              <a:rPr lang="en-US"/>
              <a:pPr>
                <a:defRPr/>
              </a:pPr>
              <a:t>11/4/2013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4AF9B-7962-49D5-A87A-6A24C8E49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4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2F3-9480-40F8-8C6D-71E57F8B1BBA}" type="datetime1">
              <a:rPr lang="en-US" smtClean="0"/>
              <a:t>11/4/2013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DA49-4755-4916-B5E1-FC267C97E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E2255-4959-4213-BF5F-BCDDE47988B2}" type="datetime1">
              <a:rPr lang="en-US" smtClean="0"/>
              <a:t>11/4/2013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5AB5-FCE9-4E5C-BC3F-CA2CD493E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1EEC6-A09B-4F7E-ADA4-CEDD62F4BF58}" type="datetime1">
              <a:rPr lang="en-US" smtClean="0"/>
              <a:t>11/4/2013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88D3-9A6B-4A91-A8AC-2F78ECFE7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3400" baseline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EA123-8927-460F-8C35-C72C17A1C3FF}" type="datetime1">
              <a:rPr lang="en-US" smtClean="0"/>
              <a:t>11/4/2013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7219A-98DC-42BA-A12A-12E75342F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475E6-D64E-4D95-A33D-3B87B8BAC124}" type="datetime1">
              <a:rPr lang="en-US" smtClean="0"/>
              <a:t>11/4/2013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27E1-E70B-4FF6-8D14-9CDF880EF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C05BC-D898-4C84-9BE6-8E88ACFD346E}" type="datetime1">
              <a:rPr lang="en-US" smtClean="0"/>
              <a:t>11/4/2013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249C-4FDD-4D4C-843B-EA2AA7845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BCBD6-DD5D-4835-B025-1964619D79FB}" type="datetime1">
              <a:rPr lang="en-US" smtClean="0"/>
              <a:t>11/4/2013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DFDB6-263A-4A06-97D7-F306EC55A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7B400-9DE8-4EE6-828C-76AF39C53E2F}" type="datetime1">
              <a:rPr lang="en-US" smtClean="0"/>
              <a:t>11/4/2013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352A2-FA36-4198-B8DB-B5FE725F7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7E2B6-2E42-4A78-8E6F-B9BC704D2E59}" type="datetime1">
              <a:rPr lang="en-US" smtClean="0"/>
              <a:t>11/4/2013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9990-F38A-4F12-846F-97009A35C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76CCF-2CAC-414D-A403-F00705C48A73}" type="datetime1">
              <a:rPr lang="en-US" smtClean="0"/>
              <a:t>11/4/2013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EDB9E-1C79-412E-8604-7BAB00BD5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4B5DF-72D5-4DD4-8265-278AFC7FB92E}" type="datetime1">
              <a:rPr lang="en-US" smtClean="0"/>
              <a:t>11/4/2013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B18A-2ED6-4A90-931E-559DE6819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DAEA3E-C1AE-4EB7-864D-173EA6B44CD8}" type="datetime1">
              <a:rPr lang="en-US" smtClean="0"/>
              <a:t>11/4/2013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8F2EB6-022A-4D82-89CB-F7201A79F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Advanced Planning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Brief to Industry (APBI)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7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975318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Norbert Doyle</a:t>
            </a:r>
          </a:p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VHA Chief Procurement &amp; Logistics Officer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November 6, 2013</a:t>
            </a:r>
            <a:r>
              <a:rPr lang="en-US" sz="2800" dirty="0" smtClean="0">
                <a:latin typeface="Arial Black" pitchFamily="34" charset="0"/>
              </a:rPr>
              <a:t/>
            </a:r>
            <a:br>
              <a:rPr lang="en-US" sz="2800" dirty="0" smtClean="0">
                <a:latin typeface="Arial Black" pitchFamily="34" charset="0"/>
              </a:rPr>
            </a:b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VA </a:t>
            </a:r>
            <a:r>
              <a:rPr lang="en-US" sz="2400" dirty="0"/>
              <a:t>Overview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VHA Procurement and Logistics </a:t>
            </a:r>
            <a:r>
              <a:rPr lang="en-US" sz="2400" dirty="0" smtClean="0"/>
              <a:t>Overview</a:t>
            </a:r>
          </a:p>
          <a:p>
            <a:endParaRPr lang="en-US" sz="2400" dirty="0"/>
          </a:p>
          <a:p>
            <a:r>
              <a:rPr lang="en-US" sz="2400" dirty="0" smtClean="0"/>
              <a:t>Office of Procurement Overview</a:t>
            </a:r>
          </a:p>
          <a:p>
            <a:endParaRPr lang="en-US" sz="2400" dirty="0"/>
          </a:p>
          <a:p>
            <a:r>
              <a:rPr lang="en-US" sz="2400" dirty="0" smtClean="0"/>
              <a:t>Network Contracting Office Structure</a:t>
            </a:r>
          </a:p>
          <a:p>
            <a:pPr marL="0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 Overview</a:t>
            </a:r>
            <a:endParaRPr lang="en-US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775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 of Procurement and Logistics Overview</a:t>
            </a:r>
            <a:endParaRPr lang="en-US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57200" y="1791236"/>
            <a:ext cx="8229600" cy="4143891"/>
          </a:xfrm>
          <a:noFill/>
        </p:spPr>
      </p:pic>
    </p:spTree>
    <p:extLst>
      <p:ext uri="{BB962C8B-B14F-4D97-AF65-F5344CB8AC3E}">
        <p14:creationId xmlns:p14="http://schemas.microsoft.com/office/powerpoint/2010/main" val="364096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976" y="282544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68517" y="0"/>
            <a:ext cx="8229600" cy="1143000"/>
          </a:xfrm>
        </p:spPr>
        <p:txBody>
          <a:bodyPr/>
          <a:lstStyle/>
          <a:p>
            <a:r>
              <a:rPr lang="en-US" dirty="0" smtClean="0"/>
              <a:t>Office of Procurement</a:t>
            </a:r>
            <a:endParaRPr lang="en-US" dirty="0"/>
          </a:p>
        </p:txBody>
      </p:sp>
      <p:pic>
        <p:nvPicPr>
          <p:cNvPr id="10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 bwMode="auto">
          <a:xfrm>
            <a:off x="1371600" y="1600200"/>
            <a:ext cx="6934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4"/>
          <p:cNvSpPr txBox="1">
            <a:spLocks/>
          </p:cNvSpPr>
          <p:nvPr/>
        </p:nvSpPr>
        <p:spPr>
          <a:xfrm>
            <a:off x="3886200" y="1676400"/>
            <a:ext cx="4953000" cy="487679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8592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866" y="146674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SAO West/Central/East</a:t>
            </a:r>
            <a:br>
              <a:rPr lang="en-US" sz="3200" dirty="0" smtClean="0"/>
            </a:br>
            <a:r>
              <a:rPr lang="en-US" sz="3200" dirty="0" smtClean="0"/>
              <a:t>Network XX Contracting Office</a:t>
            </a:r>
            <a:endParaRPr lang="en-US" sz="3200" i="1" dirty="0"/>
          </a:p>
        </p:txBody>
      </p:sp>
      <p:pic>
        <p:nvPicPr>
          <p:cNvPr id="1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96" y="1443273"/>
            <a:ext cx="8516670" cy="5304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78051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866" y="146674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SAO West/Central/East</a:t>
            </a:r>
            <a:br>
              <a:rPr lang="en-US" sz="3200" dirty="0"/>
            </a:br>
            <a:r>
              <a:rPr lang="en-US" sz="3200" dirty="0"/>
              <a:t>Network XX Contracting Office</a:t>
            </a:r>
            <a:endParaRPr lang="en-US" sz="3200" i="1" dirty="0"/>
          </a:p>
        </p:txBody>
      </p:sp>
      <p:pic>
        <p:nvPicPr>
          <p:cNvPr id="1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600200"/>
            <a:ext cx="7810500" cy="495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540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866" y="146674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SAO West/Central/East</a:t>
            </a:r>
            <a:br>
              <a:rPr lang="en-US" sz="3200" dirty="0"/>
            </a:br>
            <a:r>
              <a:rPr lang="en-US" sz="3200" dirty="0"/>
              <a:t>Network XX Contracting Office</a:t>
            </a:r>
            <a:endParaRPr lang="en-US" sz="3200" i="1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229600" cy="505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077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866" y="146674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19100" y="2209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15000" b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1032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9CBFD63972E45934400780BC6B41A" ma:contentTypeVersion="0" ma:contentTypeDescription="Create a new document." ma:contentTypeScope="" ma:versionID="afee095d6fed9014f7d118cd77a19d9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84B5F9-10DE-4704-819F-2A796EBA6FEA}"/>
</file>

<file path=customXml/itemProps2.xml><?xml version="1.0" encoding="utf-8"?>
<ds:datastoreItem xmlns:ds="http://schemas.openxmlformats.org/officeDocument/2006/customXml" ds:itemID="{2CF361BE-54E0-4AED-B4FE-05FCED54D285}"/>
</file>

<file path=customXml/itemProps3.xml><?xml version="1.0" encoding="utf-8"?>
<ds:datastoreItem xmlns:ds="http://schemas.openxmlformats.org/officeDocument/2006/customXml" ds:itemID="{E8F581FC-CA72-46E1-8927-8CBF3B848C1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4076</TotalTime>
  <Words>51</Words>
  <Application>Microsoft Office PowerPoint</Application>
  <PresentationFormat>On-screen Show (4:3)</PresentationFormat>
  <Paragraphs>28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 Advanced Planning  Brief to Industry (APBI)    </vt:lpstr>
      <vt:lpstr>Agenda</vt:lpstr>
      <vt:lpstr>VA Overview</vt:lpstr>
      <vt:lpstr>Office of Procurement and Logistics Overview</vt:lpstr>
      <vt:lpstr>Office of Procurement</vt:lpstr>
      <vt:lpstr>SAO West/Central/East Network XX Contracting Office</vt:lpstr>
      <vt:lpstr>SAO West/Central/East Network XX Contracting Office</vt:lpstr>
      <vt:lpstr>SAO West/Central/East Network XX Contracting Office</vt:lpstr>
      <vt:lpstr>Questions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VA TAC</dc:title>
  <dc:creator>vhaeasrogans</dc:creator>
  <cp:lastModifiedBy>Pessagno, Kathleen M</cp:lastModifiedBy>
  <cp:revision>575</cp:revision>
  <cp:lastPrinted>2013-11-04T18:14:59Z</cp:lastPrinted>
  <dcterms:created xsi:type="dcterms:W3CDTF">2009-09-28T17:46:17Z</dcterms:created>
  <dcterms:modified xsi:type="dcterms:W3CDTF">2013-11-04T18:17:05Z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0x0101001929CBFD63972E45934400780BC6B41A</vt:lpwstr>
  </property>
</Properties>
</file>