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348" r:id="rId2"/>
    <p:sldId id="343" r:id="rId3"/>
    <p:sldId id="344" r:id="rId4"/>
    <p:sldId id="349" r:id="rId5"/>
    <p:sldId id="346" r:id="rId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6316" autoAdjust="0"/>
  </p:normalViewPr>
  <p:slideViewPr>
    <p:cSldViewPr>
      <p:cViewPr>
        <p:scale>
          <a:sx n="100" d="100"/>
          <a:sy n="100" d="100"/>
        </p:scale>
        <p:origin x="-109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8" rIns="94215" bIns="4710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4215" tIns="47108" rIns="94215" bIns="4710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1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1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6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3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oa.v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Information Technology 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Briefing for Industry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1242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June 16, 2015</a:t>
            </a:r>
            <a:r>
              <a:rPr lang="en-US" sz="4400" dirty="0" smtClean="0">
                <a:latin typeface="Arial Black" pitchFamily="34" charset="0"/>
              </a:rPr>
              <a:t/>
            </a:r>
            <a:br>
              <a:rPr lang="en-US" sz="4400" dirty="0" smtClean="0">
                <a:latin typeface="Arial Black" pitchFamily="34" charset="0"/>
              </a:rPr>
            </a:br>
            <a:endParaRPr lang="en-US" sz="4400" dirty="0" smtClean="0">
              <a:latin typeface="Arial Black" pitchFamily="34" charset="0"/>
            </a:endParaRPr>
          </a:p>
          <a:p>
            <a:pPr algn="ctr"/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00600"/>
          </a:xfrm>
        </p:spPr>
        <p:txBody>
          <a:bodyPr/>
          <a:lstStyle/>
          <a:p>
            <a:r>
              <a:rPr lang="en-US" sz="2800" dirty="0" smtClean="0"/>
              <a:t>Please sign-in and wear your name tag</a:t>
            </a:r>
          </a:p>
          <a:p>
            <a:r>
              <a:rPr lang="en-US" sz="2800" dirty="0"/>
              <a:t>When leaving today, please drop off  your name tag in the identified boxes located outside the </a:t>
            </a:r>
            <a:r>
              <a:rPr lang="en-US" sz="2800" dirty="0" smtClean="0"/>
              <a:t>doors</a:t>
            </a:r>
          </a:p>
          <a:p>
            <a:r>
              <a:rPr lang="en-US" sz="2800" dirty="0"/>
              <a:t>Please put electronic devices in silent mode</a:t>
            </a:r>
          </a:p>
          <a:p>
            <a:r>
              <a:rPr lang="en-US" sz="2800" dirty="0"/>
              <a:t>Restrooms are located within the lobby of the theatre</a:t>
            </a:r>
          </a:p>
          <a:p>
            <a:r>
              <a:rPr lang="en-US" sz="2800" dirty="0" smtClean="0"/>
              <a:t>There </a:t>
            </a:r>
            <a:r>
              <a:rPr lang="en-US" sz="2800" dirty="0"/>
              <a:t>is no smoking inside the </a:t>
            </a:r>
            <a:r>
              <a:rPr lang="en-US" sz="2800" dirty="0" err="1"/>
              <a:t>Pollak</a:t>
            </a:r>
            <a:r>
              <a:rPr lang="en-US" sz="2800" dirty="0"/>
              <a:t> Theatre or other buildings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Remarks(Cont.)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648200"/>
          </a:xfrm>
        </p:spPr>
        <p:txBody>
          <a:bodyPr/>
          <a:lstStyle/>
          <a:p>
            <a:r>
              <a:rPr lang="en-US" sz="2800" dirty="0"/>
              <a:t>Asking Questions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Index cards </a:t>
            </a:r>
            <a:r>
              <a:rPr lang="en-US" sz="2400" dirty="0"/>
              <a:t>are available on the back tables</a:t>
            </a:r>
          </a:p>
          <a:p>
            <a:pPr lvl="1"/>
            <a:r>
              <a:rPr lang="en-US" sz="2400" dirty="0" smtClean="0"/>
              <a:t>Place </a:t>
            </a:r>
            <a:r>
              <a:rPr lang="en-US" sz="2400" dirty="0"/>
              <a:t>in baskets at the back of the auditorium or hand to TAC personnel throughout the day</a:t>
            </a:r>
          </a:p>
          <a:p>
            <a:pPr lvl="1"/>
            <a:r>
              <a:rPr lang="en-US" sz="2400" dirty="0" smtClean="0"/>
              <a:t>Live </a:t>
            </a:r>
            <a:r>
              <a:rPr lang="en-US" sz="2400" dirty="0"/>
              <a:t>stream questions should be submitted to APBI.TAC@va.gov</a:t>
            </a:r>
          </a:p>
          <a:p>
            <a:pPr lvl="1"/>
            <a:r>
              <a:rPr lang="en-US" sz="2400" dirty="0"/>
              <a:t>Please </a:t>
            </a:r>
            <a:r>
              <a:rPr lang="en-US" sz="2400" dirty="0" smtClean="0"/>
              <a:t>indicate the </a:t>
            </a:r>
            <a:r>
              <a:rPr lang="en-US" sz="2400" dirty="0"/>
              <a:t>topic </a:t>
            </a:r>
            <a:r>
              <a:rPr lang="en-US" sz="2400" dirty="0" smtClean="0"/>
              <a:t>and/or speaker to whom the question </a:t>
            </a:r>
            <a:r>
              <a:rPr lang="en-US" sz="2400" dirty="0"/>
              <a:t>is </a:t>
            </a:r>
            <a:r>
              <a:rPr lang="en-US" sz="2400" dirty="0" smtClean="0"/>
              <a:t>directed</a:t>
            </a:r>
            <a:endParaRPr lang="en-US" sz="2400" dirty="0"/>
          </a:p>
          <a:p>
            <a:pPr lvl="1"/>
            <a:r>
              <a:rPr lang="en-US" sz="2400" dirty="0" smtClean="0"/>
              <a:t>Questions </a:t>
            </a:r>
            <a:r>
              <a:rPr lang="en-US" sz="2400" dirty="0"/>
              <a:t>will be answered during the panel discussion in the afternoon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Remarks(Cont.)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665744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Information presented during this briefing represents the latest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Government responses to today’s questions should be considered </a:t>
            </a:r>
            <a:r>
              <a:rPr lang="en-US" sz="2800" u="sng" dirty="0">
                <a:latin typeface="+mj-lt"/>
              </a:rPr>
              <a:t>ADVISORY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The registration list, </a:t>
            </a:r>
            <a:r>
              <a:rPr lang="en-US" sz="2800" dirty="0">
                <a:latin typeface="+mj-lt"/>
              </a:rPr>
              <a:t>briefing charts, and live stream video of the event will </a:t>
            </a:r>
            <a:r>
              <a:rPr lang="en-US" sz="2800" dirty="0" smtClean="0">
                <a:latin typeface="+mj-lt"/>
              </a:rPr>
              <a:t>be available on </a:t>
            </a:r>
            <a:r>
              <a:rPr lang="en-US" sz="2800" dirty="0" smtClean="0">
                <a:latin typeface="+mj-lt"/>
                <a:hlinkClick r:id="rId4"/>
              </a:rPr>
              <a:t>https://www.voa.va.gov</a:t>
            </a:r>
            <a:r>
              <a:rPr lang="en-US" sz="2800" dirty="0" smtClean="0">
                <a:latin typeface="+mj-lt"/>
              </a:rPr>
              <a:t> under ‘IT APBI’ by tomorrow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latin typeface="+mj-lt"/>
              </a:rPr>
              <a:t>Event </a:t>
            </a:r>
            <a:r>
              <a:rPr lang="en-US" sz="2800" dirty="0" smtClean="0">
                <a:latin typeface="+mj-lt"/>
              </a:rPr>
              <a:t>Survey will be emailed to all participants – We encourage your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Lunch will be offered at Magill Commons Dining Room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88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9388"/>
            <a:ext cx="8458200" cy="5408612"/>
          </a:xfrm>
        </p:spPr>
        <p:txBody>
          <a:bodyPr/>
          <a:lstStyle/>
          <a:p>
            <a:pPr marL="0" indent="0">
              <a:buNone/>
            </a:pPr>
            <a:r>
              <a:rPr lang="en-US" sz="1150" dirty="0"/>
              <a:t>7:30 – </a:t>
            </a:r>
            <a:r>
              <a:rPr lang="en-US" sz="1150" dirty="0" smtClean="0"/>
              <a:t>8:30	Registration/Networking</a:t>
            </a:r>
            <a:endParaRPr lang="en-US" sz="1150" dirty="0"/>
          </a:p>
          <a:p>
            <a:pPr marL="0" indent="0">
              <a:buNone/>
            </a:pPr>
            <a:r>
              <a:rPr lang="en-US" sz="1150" dirty="0"/>
              <a:t>8:30 – </a:t>
            </a:r>
            <a:r>
              <a:rPr lang="en-US" sz="1150" dirty="0" smtClean="0"/>
              <a:t>8:35	Welcome </a:t>
            </a:r>
            <a:r>
              <a:rPr lang="en-US" sz="1150" dirty="0"/>
              <a:t>Remarks - </a:t>
            </a:r>
            <a:r>
              <a:rPr lang="en-US" sz="1150" b="1" dirty="0"/>
              <a:t>Ms. Michele R. Foster</a:t>
            </a:r>
            <a:r>
              <a:rPr lang="en-US" sz="1150" dirty="0"/>
              <a:t>, Associate Executive Director, </a:t>
            </a:r>
            <a:r>
              <a:rPr lang="en-US" sz="1150" dirty="0" smtClean="0"/>
              <a:t>Technology Acquisition </a:t>
            </a:r>
            <a:r>
              <a:rPr lang="en-US" sz="1150" dirty="0"/>
              <a:t>Center</a:t>
            </a:r>
          </a:p>
          <a:p>
            <a:pPr marL="0" indent="0">
              <a:buNone/>
            </a:pPr>
            <a:r>
              <a:rPr lang="en-US" sz="1150" dirty="0"/>
              <a:t>8:35 – </a:t>
            </a:r>
            <a:r>
              <a:rPr lang="en-US" sz="1150" dirty="0" smtClean="0"/>
              <a:t>9:05	Keynote </a:t>
            </a:r>
            <a:r>
              <a:rPr lang="en-US" sz="1150" dirty="0"/>
              <a:t>- </a:t>
            </a:r>
            <a:r>
              <a:rPr lang="en-US" sz="1150" b="1" dirty="0"/>
              <a:t>Mr. Gregory L. Giddens</a:t>
            </a:r>
            <a:r>
              <a:rPr lang="en-US" sz="1150" dirty="0"/>
              <a:t>, </a:t>
            </a:r>
            <a:r>
              <a:rPr lang="en-US" sz="1150" dirty="0" smtClean="0"/>
              <a:t>Principal Executive </a:t>
            </a:r>
            <a:r>
              <a:rPr lang="en-US" sz="1150" dirty="0"/>
              <a:t>Director </a:t>
            </a:r>
            <a:r>
              <a:rPr lang="en-US" sz="1150" dirty="0" smtClean="0"/>
              <a:t>of Acquisition</a:t>
            </a:r>
            <a:r>
              <a:rPr lang="en-US" sz="1150" dirty="0"/>
              <a:t>, </a:t>
            </a:r>
            <a:r>
              <a:rPr lang="en-US" sz="1150" dirty="0" smtClean="0"/>
              <a:t>Logistics and </a:t>
            </a:r>
            <a:r>
              <a:rPr lang="en-US" sz="1150" dirty="0"/>
              <a:t>Construction  </a:t>
            </a:r>
          </a:p>
          <a:p>
            <a:pPr marL="0" indent="0">
              <a:buNone/>
            </a:pPr>
            <a:r>
              <a:rPr lang="en-US" sz="1150" dirty="0"/>
              <a:t>9:05 – 9:35	</a:t>
            </a:r>
            <a:r>
              <a:rPr lang="en-US" sz="1150" b="1" dirty="0"/>
              <a:t>Mr. Stephen W. Warren</a:t>
            </a:r>
            <a:r>
              <a:rPr lang="en-US" sz="1150" dirty="0"/>
              <a:t>, Executive in Charge and Chief Information Officer, Office of Information and </a:t>
            </a:r>
            <a:r>
              <a:rPr lang="en-US" sz="1150" dirty="0" smtClean="0"/>
              <a:t>Technology</a:t>
            </a:r>
            <a:r>
              <a:rPr lang="en-US" sz="1150" dirty="0"/>
              <a:t> </a:t>
            </a:r>
          </a:p>
          <a:p>
            <a:pPr marL="0" indent="0">
              <a:buNone/>
            </a:pPr>
            <a:endParaRPr lang="en-US" sz="1150" b="1" dirty="0" smtClean="0"/>
          </a:p>
          <a:p>
            <a:pPr marL="0" indent="0">
              <a:buNone/>
            </a:pPr>
            <a:r>
              <a:rPr lang="en-US" sz="1150" b="1" dirty="0" smtClean="0"/>
              <a:t>9:35 </a:t>
            </a:r>
            <a:r>
              <a:rPr lang="en-US" sz="1150" b="1" dirty="0"/>
              <a:t>– 9:50	</a:t>
            </a:r>
            <a:r>
              <a:rPr lang="en-US" sz="1150" b="1" dirty="0" smtClean="0"/>
              <a:t>Break</a:t>
            </a:r>
            <a:r>
              <a:rPr lang="en-US" sz="1150" dirty="0"/>
              <a:t> </a:t>
            </a:r>
          </a:p>
          <a:p>
            <a:pPr marL="0" indent="0">
              <a:buNone/>
            </a:pPr>
            <a:endParaRPr lang="en-US" sz="1150" dirty="0" smtClean="0"/>
          </a:p>
          <a:p>
            <a:pPr marL="0" indent="0">
              <a:buNone/>
            </a:pPr>
            <a:r>
              <a:rPr lang="en-US" sz="1150" dirty="0" smtClean="0"/>
              <a:t>9:50 </a:t>
            </a:r>
            <a:r>
              <a:rPr lang="en-US" sz="1150" dirty="0"/>
              <a:t>– </a:t>
            </a:r>
            <a:r>
              <a:rPr lang="en-US" sz="1150" dirty="0" smtClean="0"/>
              <a:t>10:20	FY </a:t>
            </a:r>
            <a:r>
              <a:rPr lang="en-US" sz="1150" dirty="0"/>
              <a:t>2015 IT Budget Execution and IT FY 2016 Budget - </a:t>
            </a:r>
            <a:r>
              <a:rPr lang="en-US" sz="1150" b="1" dirty="0"/>
              <a:t>Ms. </a:t>
            </a:r>
            <a:r>
              <a:rPr lang="en-US" sz="1150" b="1" dirty="0" err="1"/>
              <a:t>Luwanda</a:t>
            </a:r>
            <a:r>
              <a:rPr lang="en-US" sz="1150" b="1" dirty="0"/>
              <a:t> Jones,</a:t>
            </a:r>
            <a:r>
              <a:rPr lang="en-US" sz="1150" dirty="0"/>
              <a:t> Acting Deputy Assistant Secretary </a:t>
            </a:r>
            <a:r>
              <a:rPr lang="en-US" sz="1150" dirty="0" smtClean="0"/>
              <a:t>for</a:t>
            </a:r>
          </a:p>
          <a:p>
            <a:pPr marL="0" indent="0">
              <a:buNone/>
            </a:pPr>
            <a:r>
              <a:rPr lang="en-US" sz="1150" dirty="0"/>
              <a:t>	</a:t>
            </a:r>
            <a:r>
              <a:rPr lang="en-US" sz="1150" dirty="0" smtClean="0"/>
              <a:t>Information </a:t>
            </a:r>
            <a:r>
              <a:rPr lang="en-US" sz="1150" dirty="0"/>
              <a:t>Technology (IT) Resource Management/IT Chief Financial Officer and Executive Director, IT </a:t>
            </a:r>
            <a:r>
              <a:rPr lang="en-US" sz="1150" dirty="0" smtClean="0"/>
              <a:t>Acquisition</a:t>
            </a:r>
          </a:p>
          <a:p>
            <a:pPr marL="0" indent="0">
              <a:buNone/>
            </a:pPr>
            <a:r>
              <a:rPr lang="en-US" sz="1150" dirty="0"/>
              <a:t>	</a:t>
            </a:r>
            <a:r>
              <a:rPr lang="en-US" sz="1150" dirty="0" smtClean="0"/>
              <a:t>Strategy </a:t>
            </a:r>
            <a:r>
              <a:rPr lang="en-US" sz="1150" dirty="0"/>
              <a:t>and Facilities Management</a:t>
            </a:r>
          </a:p>
          <a:p>
            <a:pPr marL="0" indent="0">
              <a:buNone/>
            </a:pPr>
            <a:r>
              <a:rPr lang="en-US" sz="1150" dirty="0"/>
              <a:t>10:20 – </a:t>
            </a:r>
            <a:r>
              <a:rPr lang="en-US" sz="1150" dirty="0" smtClean="0"/>
              <a:t>10:50	Service</a:t>
            </a:r>
            <a:r>
              <a:rPr lang="en-US" sz="1150" dirty="0"/>
              <a:t>, Delivery and Engineering (SDE) - </a:t>
            </a:r>
            <a:r>
              <a:rPr lang="en-US" sz="1150" b="1" dirty="0"/>
              <a:t>Ms. Denise McLain</a:t>
            </a:r>
            <a:r>
              <a:rPr lang="en-US" sz="1150" dirty="0"/>
              <a:t>, </a:t>
            </a:r>
            <a:r>
              <a:rPr lang="en-US" sz="1150" dirty="0" smtClean="0"/>
              <a:t>Acting Deputy Executive Director, Enterprise Systems</a:t>
            </a:r>
          </a:p>
          <a:p>
            <a:pPr marL="0" indent="0">
              <a:buNone/>
            </a:pPr>
            <a:r>
              <a:rPr lang="en-US" sz="1150" dirty="0"/>
              <a:t>	</a:t>
            </a:r>
            <a:r>
              <a:rPr lang="en-US" sz="1150" dirty="0" smtClean="0"/>
              <a:t>Engineering</a:t>
            </a:r>
            <a:endParaRPr lang="en-US" sz="1150" dirty="0"/>
          </a:p>
          <a:p>
            <a:pPr marL="0" indent="0">
              <a:buNone/>
            </a:pPr>
            <a:endParaRPr lang="en-US" sz="1150" b="1" dirty="0" smtClean="0"/>
          </a:p>
          <a:p>
            <a:pPr marL="0" indent="0">
              <a:buNone/>
            </a:pPr>
            <a:r>
              <a:rPr lang="en-US" sz="1150" b="1" dirty="0" smtClean="0"/>
              <a:t>10:50 </a:t>
            </a:r>
            <a:r>
              <a:rPr lang="en-US" sz="1150" b="1" dirty="0"/>
              <a:t>– 11:05	Break</a:t>
            </a:r>
            <a:endParaRPr lang="en-US" sz="1150" dirty="0"/>
          </a:p>
          <a:p>
            <a:pPr marL="0" indent="0">
              <a:buNone/>
            </a:pPr>
            <a:endParaRPr lang="en-US" sz="1150" dirty="0" smtClean="0"/>
          </a:p>
          <a:p>
            <a:pPr marL="0" indent="0">
              <a:buNone/>
            </a:pPr>
            <a:r>
              <a:rPr lang="en-US" sz="1150" dirty="0" smtClean="0"/>
              <a:t>11:05 </a:t>
            </a:r>
            <a:r>
              <a:rPr lang="en-US" sz="1150" dirty="0"/>
              <a:t>– </a:t>
            </a:r>
            <a:r>
              <a:rPr lang="en-US" sz="1150" dirty="0" smtClean="0"/>
              <a:t>11:35	Architecture</a:t>
            </a:r>
            <a:r>
              <a:rPr lang="en-US" sz="1150" dirty="0"/>
              <a:t>, Strategy, and Design (ASD) - </a:t>
            </a:r>
            <a:r>
              <a:rPr lang="en-US" sz="1150" b="1" dirty="0"/>
              <a:t>Dr. Paul </a:t>
            </a:r>
            <a:r>
              <a:rPr lang="en-US" sz="1150" b="1" dirty="0" err="1"/>
              <a:t>Tibbits</a:t>
            </a:r>
            <a:r>
              <a:rPr lang="en-US" sz="1150" dirty="0"/>
              <a:t>, Deputy Chief </a:t>
            </a:r>
            <a:r>
              <a:rPr lang="en-US" sz="1150" dirty="0" smtClean="0"/>
              <a:t>Information Officer</a:t>
            </a:r>
            <a:r>
              <a:rPr lang="en-US" sz="1150" dirty="0"/>
              <a:t>, ASD</a:t>
            </a:r>
          </a:p>
          <a:p>
            <a:pPr marL="0" indent="0">
              <a:buNone/>
            </a:pPr>
            <a:r>
              <a:rPr lang="en-US" sz="1150" dirty="0"/>
              <a:t>11:35 – </a:t>
            </a:r>
            <a:r>
              <a:rPr lang="en-US" sz="1150" dirty="0" smtClean="0"/>
              <a:t>12:05	Product </a:t>
            </a:r>
            <a:r>
              <a:rPr lang="en-US" sz="1150" dirty="0"/>
              <a:t>Development (PD) - </a:t>
            </a:r>
            <a:r>
              <a:rPr lang="en-US" sz="1150" b="1" dirty="0"/>
              <a:t>Mr. Steve Schliesman,</a:t>
            </a:r>
            <a:r>
              <a:rPr lang="en-US" sz="1150" dirty="0"/>
              <a:t> </a:t>
            </a:r>
            <a:r>
              <a:rPr lang="en-US" sz="1150" dirty="0" smtClean="0"/>
              <a:t>Acting Deputy Chief Information Officer, PD and Assistant </a:t>
            </a:r>
            <a:r>
              <a:rPr lang="en-US" sz="1150" dirty="0"/>
              <a:t>Deputy </a:t>
            </a:r>
            <a:r>
              <a:rPr lang="en-US" sz="1150" dirty="0" smtClean="0"/>
              <a:t>	Chief </a:t>
            </a:r>
            <a:r>
              <a:rPr lang="en-US" sz="1150" dirty="0"/>
              <a:t>Information Officer, </a:t>
            </a:r>
            <a:r>
              <a:rPr lang="en-US" sz="1150" dirty="0" smtClean="0"/>
              <a:t>Project Management, PD</a:t>
            </a:r>
            <a:endParaRPr lang="en-US" sz="1150" dirty="0"/>
          </a:p>
          <a:p>
            <a:pPr marL="0" indent="0">
              <a:buNone/>
            </a:pPr>
            <a:endParaRPr lang="en-US" sz="1150" b="1" dirty="0" smtClean="0"/>
          </a:p>
          <a:p>
            <a:pPr marL="0" indent="0">
              <a:buNone/>
            </a:pPr>
            <a:r>
              <a:rPr lang="en-US" sz="1150" b="1" dirty="0" smtClean="0"/>
              <a:t>12:05 </a:t>
            </a:r>
            <a:r>
              <a:rPr lang="en-US" sz="1150" b="1" dirty="0"/>
              <a:t>– 1:15	Lunch</a:t>
            </a:r>
            <a:endParaRPr lang="en-US" sz="1150" dirty="0"/>
          </a:p>
          <a:p>
            <a:pPr marL="0" indent="0">
              <a:buNone/>
            </a:pPr>
            <a:endParaRPr lang="en-US" sz="1150" dirty="0" smtClean="0"/>
          </a:p>
          <a:p>
            <a:pPr marL="0" indent="0">
              <a:buNone/>
            </a:pPr>
            <a:r>
              <a:rPr lang="en-US" sz="1150" dirty="0" smtClean="0"/>
              <a:t>1:15 </a:t>
            </a:r>
            <a:r>
              <a:rPr lang="en-US" sz="1150" dirty="0"/>
              <a:t>– </a:t>
            </a:r>
            <a:r>
              <a:rPr lang="en-US" sz="1150" dirty="0" smtClean="0"/>
              <a:t>1:45	Small </a:t>
            </a:r>
            <a:r>
              <a:rPr lang="en-US" sz="1150" dirty="0"/>
              <a:t>Business Issues and Opportunities - </a:t>
            </a:r>
            <a:r>
              <a:rPr lang="en-US" sz="1150" b="1" dirty="0"/>
              <a:t>Mr. Tom </a:t>
            </a:r>
            <a:r>
              <a:rPr lang="en-US" sz="1150" b="1" dirty="0" err="1"/>
              <a:t>Leney</a:t>
            </a:r>
            <a:r>
              <a:rPr lang="en-US" sz="1150" dirty="0"/>
              <a:t>, Executive Director, Small </a:t>
            </a:r>
            <a:r>
              <a:rPr lang="en-US" sz="1150" dirty="0" smtClean="0"/>
              <a:t>and Veteran </a:t>
            </a:r>
            <a:r>
              <a:rPr lang="en-US" sz="1150" dirty="0"/>
              <a:t>Business Programs</a:t>
            </a:r>
          </a:p>
          <a:p>
            <a:pPr marL="0" indent="0">
              <a:buNone/>
            </a:pPr>
            <a:r>
              <a:rPr lang="en-US" sz="1150" dirty="0"/>
              <a:t>1:45 – 2:15	Information Security Office - </a:t>
            </a:r>
            <a:r>
              <a:rPr lang="en-US" sz="1150" b="1" dirty="0"/>
              <a:t>Mr. Stanley Lowe</a:t>
            </a:r>
            <a:r>
              <a:rPr lang="en-US" sz="1150" dirty="0"/>
              <a:t>, Deputy Assistant Secretary for Information Security </a:t>
            </a:r>
          </a:p>
          <a:p>
            <a:pPr marL="0" indent="0">
              <a:buNone/>
            </a:pPr>
            <a:r>
              <a:rPr lang="en-US" sz="1150" dirty="0"/>
              <a:t>2:15 – 2:45 	Panel Session/Questions and Answers</a:t>
            </a:r>
          </a:p>
          <a:p>
            <a:pPr marL="0" indent="0">
              <a:buNone/>
            </a:pPr>
            <a:r>
              <a:rPr lang="en-US" sz="1150" dirty="0"/>
              <a:t>2:45 – End      	Closing Remarks, </a:t>
            </a:r>
            <a:r>
              <a:rPr lang="en-US" sz="1150" b="1" dirty="0"/>
              <a:t>Ms. Michele R. Foster</a:t>
            </a:r>
            <a:r>
              <a:rPr lang="en-US" sz="1150" dirty="0"/>
              <a:t>, Associate Executive Director, </a:t>
            </a:r>
            <a:r>
              <a:rPr lang="en-US" sz="1150" dirty="0" smtClean="0"/>
              <a:t>Technology Acquisition </a:t>
            </a:r>
            <a:r>
              <a:rPr lang="en-US" sz="1150" dirty="0"/>
              <a:t>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4170</TotalTime>
  <Words>199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Information Technology Advanced Planning  Briefing for Industry    </vt:lpstr>
      <vt:lpstr>Administrative Remarks</vt:lpstr>
      <vt:lpstr>Administrative Remarks(Cont.)</vt:lpstr>
      <vt:lpstr>Administrative Remarks(Cont.)</vt:lpstr>
      <vt:lpstr>Agenda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Dad</cp:lastModifiedBy>
  <cp:revision>595</cp:revision>
  <cp:lastPrinted>2015-06-16T01:39:00Z</cp:lastPrinted>
  <dcterms:created xsi:type="dcterms:W3CDTF">2009-09-28T17:46:17Z</dcterms:created>
  <dcterms:modified xsi:type="dcterms:W3CDTF">2015-06-16T01:39:08Z</dcterms:modified>
</cp:coreProperties>
</file>