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 id="2147483803" r:id="rId2"/>
    <p:sldMasterId id="2147483986" r:id="rId3"/>
    <p:sldMasterId id="2147484422" r:id="rId4"/>
    <p:sldMasterId id="2147484435" r:id="rId5"/>
    <p:sldMasterId id="2147484525" r:id="rId6"/>
    <p:sldMasterId id="2147484538" r:id="rId7"/>
    <p:sldMasterId id="2147484650" r:id="rId8"/>
    <p:sldMasterId id="2147484663" r:id="rId9"/>
    <p:sldMasterId id="2147484676" r:id="rId10"/>
    <p:sldMasterId id="2147484689" r:id="rId11"/>
    <p:sldMasterId id="2147484702" r:id="rId12"/>
  </p:sldMasterIdLst>
  <p:notesMasterIdLst>
    <p:notesMasterId r:id="rId26"/>
  </p:notesMasterIdLst>
  <p:handoutMasterIdLst>
    <p:handoutMasterId r:id="rId27"/>
  </p:handoutMasterIdLst>
  <p:sldIdLst>
    <p:sldId id="326" r:id="rId13"/>
    <p:sldId id="327" r:id="rId14"/>
    <p:sldId id="315" r:id="rId15"/>
    <p:sldId id="332" r:id="rId16"/>
    <p:sldId id="318" r:id="rId17"/>
    <p:sldId id="328" r:id="rId18"/>
    <p:sldId id="313" r:id="rId19"/>
    <p:sldId id="331" r:id="rId20"/>
    <p:sldId id="333" r:id="rId21"/>
    <p:sldId id="334" r:id="rId22"/>
    <p:sldId id="330" r:id="rId23"/>
    <p:sldId id="270" r:id="rId24"/>
    <p:sldId id="335" r:id="rId25"/>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2950"/>
    <a:srgbClr val="CCECFF"/>
    <a:srgbClr val="008000"/>
    <a:srgbClr val="A3A86B"/>
    <a:srgbClr val="598527"/>
    <a:srgbClr val="006AAC"/>
    <a:srgbClr val="C2B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77248" autoAdjust="0"/>
  </p:normalViewPr>
  <p:slideViewPr>
    <p:cSldViewPr snapToGrid="0" snapToObjects="1">
      <p:cViewPr>
        <p:scale>
          <a:sx n="80" d="100"/>
          <a:sy n="80" d="100"/>
        </p:scale>
        <p:origin x="-12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1-22T13:11:21.025" idx="1">
    <p:pos x="2505" y="2954"/>
    <p:text>Insert NVSBE recap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B9768-D018-4E8A-ABD5-C1E524A0FC3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BCEC3F8-FD96-4B30-B673-8A1F6F3B23BE}">
      <dgm:prSet phldrT="[Text]"/>
      <dgm:spPr>
        <a:solidFill>
          <a:schemeClr val="bg1">
            <a:lumMod val="85000"/>
          </a:schemeClr>
        </a:solidFill>
      </dgm:spPr>
      <dgm:t>
        <a:bodyPr/>
        <a:lstStyle/>
        <a:p>
          <a:r>
            <a:rPr lang="en-US" b="1" dirty="0" smtClean="0">
              <a:solidFill>
                <a:srgbClr val="002950"/>
              </a:solidFill>
            </a:rPr>
            <a:t>Verification</a:t>
          </a:r>
          <a:endParaRPr lang="en-US" b="1" dirty="0">
            <a:solidFill>
              <a:srgbClr val="002950"/>
            </a:solidFill>
          </a:endParaRPr>
        </a:p>
      </dgm:t>
    </dgm:pt>
    <dgm:pt modelId="{DF720858-B950-43EB-B90E-FCE160915902}" type="parTrans" cxnId="{9D47FA4E-70BC-4A7A-8CE5-51B40A30A4BB}">
      <dgm:prSet/>
      <dgm:spPr/>
      <dgm:t>
        <a:bodyPr/>
        <a:lstStyle/>
        <a:p>
          <a:endParaRPr lang="en-US"/>
        </a:p>
      </dgm:t>
    </dgm:pt>
    <dgm:pt modelId="{1B2B066A-5E3D-495E-A6A3-E89270F238C8}" type="sibTrans" cxnId="{9D47FA4E-70BC-4A7A-8CE5-51B40A30A4BB}">
      <dgm:prSet/>
      <dgm:spPr>
        <a:ln>
          <a:solidFill>
            <a:srgbClr val="002950"/>
          </a:solidFill>
        </a:ln>
      </dgm:spPr>
      <dgm:t>
        <a:bodyPr/>
        <a:lstStyle/>
        <a:p>
          <a:endParaRPr lang="en-US"/>
        </a:p>
      </dgm:t>
    </dgm:pt>
    <dgm:pt modelId="{02F56353-0766-44E6-9B1A-30F36C9DA278}">
      <dgm:prSet phldrT="[Text]"/>
      <dgm:spPr>
        <a:solidFill>
          <a:schemeClr val="bg1">
            <a:lumMod val="85000"/>
          </a:schemeClr>
        </a:solidFill>
      </dgm:spPr>
      <dgm:t>
        <a:bodyPr/>
        <a:lstStyle/>
        <a:p>
          <a:r>
            <a:rPr lang="en-US" b="1" dirty="0" smtClean="0">
              <a:solidFill>
                <a:srgbClr val="002950"/>
              </a:solidFill>
            </a:rPr>
            <a:t>Direct Access</a:t>
          </a:r>
          <a:endParaRPr lang="en-US" b="1" dirty="0">
            <a:solidFill>
              <a:srgbClr val="002950"/>
            </a:solidFill>
          </a:endParaRPr>
        </a:p>
      </dgm:t>
    </dgm:pt>
    <dgm:pt modelId="{0CF207B5-1BC1-4150-A76F-C51ADCDF3F34}" type="parTrans" cxnId="{C317A2D0-BA3E-4077-92FD-AA1E5D4896D2}">
      <dgm:prSet/>
      <dgm:spPr/>
      <dgm:t>
        <a:bodyPr/>
        <a:lstStyle/>
        <a:p>
          <a:endParaRPr lang="en-US"/>
        </a:p>
      </dgm:t>
    </dgm:pt>
    <dgm:pt modelId="{37E4B08E-731C-4795-8FB8-3D805C3B9375}" type="sibTrans" cxnId="{C317A2D0-BA3E-4077-92FD-AA1E5D4896D2}">
      <dgm:prSet/>
      <dgm:spPr/>
      <dgm:t>
        <a:bodyPr/>
        <a:lstStyle/>
        <a:p>
          <a:endParaRPr lang="en-US"/>
        </a:p>
      </dgm:t>
    </dgm:pt>
    <dgm:pt modelId="{8907BE65-8161-403B-8478-002DDCE05557}">
      <dgm:prSet phldrT="[Text]"/>
      <dgm:spPr>
        <a:solidFill>
          <a:schemeClr val="bg1">
            <a:lumMod val="85000"/>
          </a:schemeClr>
        </a:solidFill>
      </dgm:spPr>
      <dgm:t>
        <a:bodyPr/>
        <a:lstStyle/>
        <a:p>
          <a:r>
            <a:rPr lang="en-US" b="1" dirty="0" smtClean="0">
              <a:solidFill>
                <a:srgbClr val="002950"/>
              </a:solidFill>
            </a:rPr>
            <a:t>Market Research </a:t>
          </a:r>
          <a:endParaRPr lang="en-US" b="1" dirty="0">
            <a:solidFill>
              <a:srgbClr val="002950"/>
            </a:solidFill>
          </a:endParaRPr>
        </a:p>
      </dgm:t>
    </dgm:pt>
    <dgm:pt modelId="{ECE2A55A-C756-48EE-BFE1-D5F46C8F1AD6}" type="parTrans" cxnId="{EA7C5632-BC68-4868-9BFA-8323D67679CF}">
      <dgm:prSet/>
      <dgm:spPr/>
      <dgm:t>
        <a:bodyPr/>
        <a:lstStyle/>
        <a:p>
          <a:endParaRPr lang="en-US"/>
        </a:p>
      </dgm:t>
    </dgm:pt>
    <dgm:pt modelId="{177C3D73-0E07-4D4F-B9CC-B9E7C018DBE8}" type="sibTrans" cxnId="{EA7C5632-BC68-4868-9BFA-8323D67679CF}">
      <dgm:prSet/>
      <dgm:spPr/>
      <dgm:t>
        <a:bodyPr/>
        <a:lstStyle/>
        <a:p>
          <a:endParaRPr lang="en-US"/>
        </a:p>
      </dgm:t>
    </dgm:pt>
    <dgm:pt modelId="{DDD13AE4-7BAE-42DE-A102-8A357D1A93BE}">
      <dgm:prSet phldrT="[Text]"/>
      <dgm:spPr>
        <a:solidFill>
          <a:schemeClr val="bg1">
            <a:lumMod val="85000"/>
          </a:schemeClr>
        </a:solidFill>
      </dgm:spPr>
      <dgm:t>
        <a:bodyPr/>
        <a:lstStyle/>
        <a:p>
          <a:r>
            <a:rPr lang="en-US" b="1" dirty="0" smtClean="0">
              <a:solidFill>
                <a:srgbClr val="002950"/>
              </a:solidFill>
            </a:rPr>
            <a:t>Small Business Policy</a:t>
          </a:r>
          <a:endParaRPr lang="en-US" b="1" dirty="0">
            <a:solidFill>
              <a:srgbClr val="002950"/>
            </a:solidFill>
          </a:endParaRPr>
        </a:p>
      </dgm:t>
    </dgm:pt>
    <dgm:pt modelId="{A4D564AF-C237-433B-BE68-9C395D0F59CE}" type="parTrans" cxnId="{D942304A-4DD6-4FC2-8F00-8B5B41151E98}">
      <dgm:prSet/>
      <dgm:spPr/>
      <dgm:t>
        <a:bodyPr/>
        <a:lstStyle/>
        <a:p>
          <a:endParaRPr lang="en-US"/>
        </a:p>
      </dgm:t>
    </dgm:pt>
    <dgm:pt modelId="{7EFEACFE-AA7A-43AF-BEDE-0E12969CABF6}" type="sibTrans" cxnId="{D942304A-4DD6-4FC2-8F00-8B5B41151E98}">
      <dgm:prSet/>
      <dgm:spPr/>
      <dgm:t>
        <a:bodyPr/>
        <a:lstStyle/>
        <a:p>
          <a:endParaRPr lang="en-US"/>
        </a:p>
      </dgm:t>
    </dgm:pt>
    <dgm:pt modelId="{FC170862-5503-4FE3-B01B-E4E44C8F1898}">
      <dgm:prSet phldrT="[Text]"/>
      <dgm:spPr>
        <a:solidFill>
          <a:schemeClr val="bg1">
            <a:lumMod val="85000"/>
          </a:schemeClr>
        </a:solidFill>
      </dgm:spPr>
      <dgm:t>
        <a:bodyPr/>
        <a:lstStyle/>
        <a:p>
          <a:r>
            <a:rPr lang="en-US" b="1" dirty="0" smtClean="0">
              <a:solidFill>
                <a:srgbClr val="002950"/>
              </a:solidFill>
            </a:rPr>
            <a:t>Strategic Outreach and Communications </a:t>
          </a:r>
          <a:endParaRPr lang="en-US" b="1" dirty="0">
            <a:solidFill>
              <a:srgbClr val="002950"/>
            </a:solidFill>
          </a:endParaRPr>
        </a:p>
      </dgm:t>
    </dgm:pt>
    <dgm:pt modelId="{3062C51D-7330-4088-A357-840CC25EADED}" type="parTrans" cxnId="{0D06590A-5F35-4B48-A8EE-5A05130D87E0}">
      <dgm:prSet/>
      <dgm:spPr/>
      <dgm:t>
        <a:bodyPr/>
        <a:lstStyle/>
        <a:p>
          <a:endParaRPr lang="en-US"/>
        </a:p>
      </dgm:t>
    </dgm:pt>
    <dgm:pt modelId="{A72FCABC-AC78-474C-B475-2C726F1159E3}" type="sibTrans" cxnId="{0D06590A-5F35-4B48-A8EE-5A05130D87E0}">
      <dgm:prSet/>
      <dgm:spPr/>
      <dgm:t>
        <a:bodyPr/>
        <a:lstStyle/>
        <a:p>
          <a:endParaRPr lang="en-US"/>
        </a:p>
      </dgm:t>
    </dgm:pt>
    <dgm:pt modelId="{3BEA12AA-C205-4B3A-AAEB-9029E77FD95B}" type="pres">
      <dgm:prSet presAssocID="{6FDB9768-D018-4E8A-ABD5-C1E524A0FC31}" presName="Name0" presStyleCnt="0">
        <dgm:presLayoutVars>
          <dgm:chMax val="7"/>
          <dgm:chPref val="7"/>
          <dgm:dir/>
        </dgm:presLayoutVars>
      </dgm:prSet>
      <dgm:spPr/>
      <dgm:t>
        <a:bodyPr/>
        <a:lstStyle/>
        <a:p>
          <a:endParaRPr lang="en-US"/>
        </a:p>
      </dgm:t>
    </dgm:pt>
    <dgm:pt modelId="{F53832BE-805A-4FC0-96A2-8635F6082E80}" type="pres">
      <dgm:prSet presAssocID="{6FDB9768-D018-4E8A-ABD5-C1E524A0FC31}" presName="Name1" presStyleCnt="0"/>
      <dgm:spPr/>
    </dgm:pt>
    <dgm:pt modelId="{A45402AC-BC27-4139-BC1B-F2AE23972133}" type="pres">
      <dgm:prSet presAssocID="{6FDB9768-D018-4E8A-ABD5-C1E524A0FC31}" presName="cycle" presStyleCnt="0"/>
      <dgm:spPr/>
    </dgm:pt>
    <dgm:pt modelId="{61282CB0-2482-43B3-BC92-AB4923F43A1C}" type="pres">
      <dgm:prSet presAssocID="{6FDB9768-D018-4E8A-ABD5-C1E524A0FC31}" presName="srcNode" presStyleLbl="node1" presStyleIdx="0" presStyleCnt="5"/>
      <dgm:spPr/>
    </dgm:pt>
    <dgm:pt modelId="{80AEDD34-444B-4238-AC1A-FF690970D7AC}" type="pres">
      <dgm:prSet presAssocID="{6FDB9768-D018-4E8A-ABD5-C1E524A0FC31}" presName="conn" presStyleLbl="parChTrans1D2" presStyleIdx="0" presStyleCnt="1"/>
      <dgm:spPr/>
      <dgm:t>
        <a:bodyPr/>
        <a:lstStyle/>
        <a:p>
          <a:endParaRPr lang="en-US"/>
        </a:p>
      </dgm:t>
    </dgm:pt>
    <dgm:pt modelId="{E9320246-40CF-40AA-98EB-03CB638B471A}" type="pres">
      <dgm:prSet presAssocID="{6FDB9768-D018-4E8A-ABD5-C1E524A0FC31}" presName="extraNode" presStyleLbl="node1" presStyleIdx="0" presStyleCnt="5"/>
      <dgm:spPr/>
    </dgm:pt>
    <dgm:pt modelId="{BCFC3793-C1E9-4E06-96C7-6E87B6A18078}" type="pres">
      <dgm:prSet presAssocID="{6FDB9768-D018-4E8A-ABD5-C1E524A0FC31}" presName="dstNode" presStyleLbl="node1" presStyleIdx="0" presStyleCnt="5"/>
      <dgm:spPr/>
    </dgm:pt>
    <dgm:pt modelId="{1FF7E282-0561-4322-AD49-D2A45F50EACC}" type="pres">
      <dgm:prSet presAssocID="{DDD13AE4-7BAE-42DE-A102-8A357D1A93BE}" presName="text_1" presStyleLbl="node1" presStyleIdx="0" presStyleCnt="5">
        <dgm:presLayoutVars>
          <dgm:bulletEnabled val="1"/>
        </dgm:presLayoutVars>
      </dgm:prSet>
      <dgm:spPr/>
      <dgm:t>
        <a:bodyPr/>
        <a:lstStyle/>
        <a:p>
          <a:endParaRPr lang="en-US"/>
        </a:p>
      </dgm:t>
    </dgm:pt>
    <dgm:pt modelId="{6EE3ED90-EF47-4AEC-B4C4-2F8B54E08982}" type="pres">
      <dgm:prSet presAssocID="{DDD13AE4-7BAE-42DE-A102-8A357D1A93BE}" presName="accent_1" presStyleCnt="0"/>
      <dgm:spPr/>
    </dgm:pt>
    <dgm:pt modelId="{177C0C25-4FA9-4C1C-8835-736B2B308CF8}" type="pres">
      <dgm:prSet presAssocID="{DDD13AE4-7BAE-42DE-A102-8A357D1A93BE}" presName="accentRepeatNode" presStyleLbl="solidFgAcc1" presStyleIdx="0" presStyleCnt="5"/>
      <dgm:spPr>
        <a:solidFill>
          <a:srgbClr val="002950"/>
        </a:solidFill>
        <a:ln>
          <a:solidFill>
            <a:srgbClr val="002950"/>
          </a:solidFill>
        </a:ln>
      </dgm:spPr>
      <dgm:t>
        <a:bodyPr/>
        <a:lstStyle/>
        <a:p>
          <a:endParaRPr lang="en-US"/>
        </a:p>
      </dgm:t>
    </dgm:pt>
    <dgm:pt modelId="{ADF8E51A-1821-4C43-8D46-0E1F1A455337}" type="pres">
      <dgm:prSet presAssocID="{7BCEC3F8-FD96-4B30-B673-8A1F6F3B23BE}" presName="text_2" presStyleLbl="node1" presStyleIdx="1" presStyleCnt="5">
        <dgm:presLayoutVars>
          <dgm:bulletEnabled val="1"/>
        </dgm:presLayoutVars>
      </dgm:prSet>
      <dgm:spPr/>
      <dgm:t>
        <a:bodyPr/>
        <a:lstStyle/>
        <a:p>
          <a:endParaRPr lang="en-US"/>
        </a:p>
      </dgm:t>
    </dgm:pt>
    <dgm:pt modelId="{D1ADEFCA-0A48-43E1-AF81-15D22400DBEC}" type="pres">
      <dgm:prSet presAssocID="{7BCEC3F8-FD96-4B30-B673-8A1F6F3B23BE}" presName="accent_2" presStyleCnt="0"/>
      <dgm:spPr/>
    </dgm:pt>
    <dgm:pt modelId="{23D27C54-16D3-4FB4-ACF2-B48A13CB4B3D}" type="pres">
      <dgm:prSet presAssocID="{7BCEC3F8-FD96-4B30-B673-8A1F6F3B23BE}" presName="accentRepeatNode" presStyleLbl="solidFgAcc1" presStyleIdx="1" presStyleCnt="5"/>
      <dgm:spPr>
        <a:solidFill>
          <a:schemeClr val="accent4">
            <a:lumMod val="75000"/>
          </a:schemeClr>
        </a:solidFill>
        <a:ln>
          <a:solidFill>
            <a:schemeClr val="accent4">
              <a:lumMod val="75000"/>
            </a:schemeClr>
          </a:solidFill>
        </a:ln>
      </dgm:spPr>
      <dgm:t>
        <a:bodyPr/>
        <a:lstStyle/>
        <a:p>
          <a:endParaRPr lang="en-US"/>
        </a:p>
      </dgm:t>
    </dgm:pt>
    <dgm:pt modelId="{AAD4F80B-C956-4E07-AEA7-9FDA8DC2AC07}" type="pres">
      <dgm:prSet presAssocID="{02F56353-0766-44E6-9B1A-30F36C9DA278}" presName="text_3" presStyleLbl="node1" presStyleIdx="2" presStyleCnt="5">
        <dgm:presLayoutVars>
          <dgm:bulletEnabled val="1"/>
        </dgm:presLayoutVars>
      </dgm:prSet>
      <dgm:spPr/>
      <dgm:t>
        <a:bodyPr/>
        <a:lstStyle/>
        <a:p>
          <a:endParaRPr lang="en-US"/>
        </a:p>
      </dgm:t>
    </dgm:pt>
    <dgm:pt modelId="{14E9CDE7-5733-4537-8050-40CC8D1642EC}" type="pres">
      <dgm:prSet presAssocID="{02F56353-0766-44E6-9B1A-30F36C9DA278}" presName="accent_3" presStyleCnt="0"/>
      <dgm:spPr/>
    </dgm:pt>
    <dgm:pt modelId="{96F6448E-5426-4164-BD7F-2CFD9A4E7F5E}" type="pres">
      <dgm:prSet presAssocID="{02F56353-0766-44E6-9B1A-30F36C9DA278}" presName="accentRepeatNode" presStyleLbl="solidFgAcc1" presStyleIdx="2" presStyleCnt="5"/>
      <dgm:spPr>
        <a:solidFill>
          <a:srgbClr val="C00000"/>
        </a:solidFill>
        <a:ln>
          <a:solidFill>
            <a:srgbClr val="C00000"/>
          </a:solidFill>
        </a:ln>
      </dgm:spPr>
      <dgm:t>
        <a:bodyPr/>
        <a:lstStyle/>
        <a:p>
          <a:endParaRPr lang="en-US"/>
        </a:p>
      </dgm:t>
    </dgm:pt>
    <dgm:pt modelId="{CE93B429-8491-4355-8459-866045FAB4DB}" type="pres">
      <dgm:prSet presAssocID="{8907BE65-8161-403B-8478-002DDCE05557}" presName="text_4" presStyleLbl="node1" presStyleIdx="3" presStyleCnt="5">
        <dgm:presLayoutVars>
          <dgm:bulletEnabled val="1"/>
        </dgm:presLayoutVars>
      </dgm:prSet>
      <dgm:spPr/>
      <dgm:t>
        <a:bodyPr/>
        <a:lstStyle/>
        <a:p>
          <a:endParaRPr lang="en-US"/>
        </a:p>
      </dgm:t>
    </dgm:pt>
    <dgm:pt modelId="{A59DDA89-2211-411D-A2A9-87E94A6EBDBC}" type="pres">
      <dgm:prSet presAssocID="{8907BE65-8161-403B-8478-002DDCE05557}" presName="accent_4" presStyleCnt="0"/>
      <dgm:spPr/>
    </dgm:pt>
    <dgm:pt modelId="{5B2520CC-70CF-4D19-A8B9-49F523F97B76}" type="pres">
      <dgm:prSet presAssocID="{8907BE65-8161-403B-8478-002DDCE05557}" presName="accentRepeatNode" presStyleLbl="solidFgAcc1" presStyleIdx="3" presStyleCnt="5"/>
      <dgm:spPr>
        <a:solidFill>
          <a:srgbClr val="FFC000"/>
        </a:solidFill>
        <a:ln>
          <a:solidFill>
            <a:srgbClr val="FFC000"/>
          </a:solidFill>
        </a:ln>
      </dgm:spPr>
      <dgm:t>
        <a:bodyPr/>
        <a:lstStyle/>
        <a:p>
          <a:endParaRPr lang="en-US"/>
        </a:p>
      </dgm:t>
    </dgm:pt>
    <dgm:pt modelId="{77C0E923-D10B-429E-B298-C3C0585E54F2}" type="pres">
      <dgm:prSet presAssocID="{FC170862-5503-4FE3-B01B-E4E44C8F1898}" presName="text_5" presStyleLbl="node1" presStyleIdx="4" presStyleCnt="5">
        <dgm:presLayoutVars>
          <dgm:bulletEnabled val="1"/>
        </dgm:presLayoutVars>
      </dgm:prSet>
      <dgm:spPr/>
      <dgm:t>
        <a:bodyPr/>
        <a:lstStyle/>
        <a:p>
          <a:endParaRPr lang="en-US"/>
        </a:p>
      </dgm:t>
    </dgm:pt>
    <dgm:pt modelId="{5553EFE2-93AE-4B94-981D-6C70293FA2DB}" type="pres">
      <dgm:prSet presAssocID="{FC170862-5503-4FE3-B01B-E4E44C8F1898}" presName="accent_5" presStyleCnt="0"/>
      <dgm:spPr/>
    </dgm:pt>
    <dgm:pt modelId="{583B47F5-D3D4-416F-93D2-2FE3EE87B272}" type="pres">
      <dgm:prSet presAssocID="{FC170862-5503-4FE3-B01B-E4E44C8F1898}" presName="accentRepeatNode" presStyleLbl="solidFgAcc1" presStyleIdx="4" presStyleCnt="5"/>
      <dgm:spPr>
        <a:solidFill>
          <a:schemeClr val="accent6">
            <a:lumMod val="75000"/>
          </a:schemeClr>
        </a:solidFill>
        <a:ln>
          <a:solidFill>
            <a:schemeClr val="accent6">
              <a:lumMod val="75000"/>
            </a:schemeClr>
          </a:solidFill>
        </a:ln>
      </dgm:spPr>
      <dgm:t>
        <a:bodyPr/>
        <a:lstStyle/>
        <a:p>
          <a:endParaRPr lang="en-US"/>
        </a:p>
      </dgm:t>
    </dgm:pt>
  </dgm:ptLst>
  <dgm:cxnLst>
    <dgm:cxn modelId="{FE662465-E855-4656-BAB4-0121481B52B6}" type="presOf" srcId="{7EFEACFE-AA7A-43AF-BEDE-0E12969CABF6}" destId="{80AEDD34-444B-4238-AC1A-FF690970D7AC}" srcOrd="0" destOrd="0" presId="urn:microsoft.com/office/officeart/2008/layout/VerticalCurvedList"/>
    <dgm:cxn modelId="{0AC44D05-7E91-4C5E-A57B-32D769CD6BCA}" type="presOf" srcId="{8907BE65-8161-403B-8478-002DDCE05557}" destId="{CE93B429-8491-4355-8459-866045FAB4DB}" srcOrd="0" destOrd="0" presId="urn:microsoft.com/office/officeart/2008/layout/VerticalCurvedList"/>
    <dgm:cxn modelId="{D942304A-4DD6-4FC2-8F00-8B5B41151E98}" srcId="{6FDB9768-D018-4E8A-ABD5-C1E524A0FC31}" destId="{DDD13AE4-7BAE-42DE-A102-8A357D1A93BE}" srcOrd="0" destOrd="0" parTransId="{A4D564AF-C237-433B-BE68-9C395D0F59CE}" sibTransId="{7EFEACFE-AA7A-43AF-BEDE-0E12969CABF6}"/>
    <dgm:cxn modelId="{EA7C5632-BC68-4868-9BFA-8323D67679CF}" srcId="{6FDB9768-D018-4E8A-ABD5-C1E524A0FC31}" destId="{8907BE65-8161-403B-8478-002DDCE05557}" srcOrd="3" destOrd="0" parTransId="{ECE2A55A-C756-48EE-BFE1-D5F46C8F1AD6}" sibTransId="{177C3D73-0E07-4D4F-B9CC-B9E7C018DBE8}"/>
    <dgm:cxn modelId="{0AC7071E-0237-4637-BD9D-E325EF8AC39D}" type="presOf" srcId="{7BCEC3F8-FD96-4B30-B673-8A1F6F3B23BE}" destId="{ADF8E51A-1821-4C43-8D46-0E1F1A455337}" srcOrd="0" destOrd="0" presId="urn:microsoft.com/office/officeart/2008/layout/VerticalCurvedList"/>
    <dgm:cxn modelId="{B3D20A0B-42FC-4842-953F-69CDE2D7B739}" type="presOf" srcId="{02F56353-0766-44E6-9B1A-30F36C9DA278}" destId="{AAD4F80B-C956-4E07-AEA7-9FDA8DC2AC07}" srcOrd="0" destOrd="0" presId="urn:microsoft.com/office/officeart/2008/layout/VerticalCurvedList"/>
    <dgm:cxn modelId="{C317A2D0-BA3E-4077-92FD-AA1E5D4896D2}" srcId="{6FDB9768-D018-4E8A-ABD5-C1E524A0FC31}" destId="{02F56353-0766-44E6-9B1A-30F36C9DA278}" srcOrd="2" destOrd="0" parTransId="{0CF207B5-1BC1-4150-A76F-C51ADCDF3F34}" sibTransId="{37E4B08E-731C-4795-8FB8-3D805C3B9375}"/>
    <dgm:cxn modelId="{7BB7397A-4DBA-4C08-A080-C12409FDCC5A}" type="presOf" srcId="{FC170862-5503-4FE3-B01B-E4E44C8F1898}" destId="{77C0E923-D10B-429E-B298-C3C0585E54F2}" srcOrd="0" destOrd="0" presId="urn:microsoft.com/office/officeart/2008/layout/VerticalCurvedList"/>
    <dgm:cxn modelId="{EB18A339-056E-4AD1-886E-8C7FCB5708F8}" type="presOf" srcId="{6FDB9768-D018-4E8A-ABD5-C1E524A0FC31}" destId="{3BEA12AA-C205-4B3A-AAEB-9029E77FD95B}" srcOrd="0" destOrd="0" presId="urn:microsoft.com/office/officeart/2008/layout/VerticalCurvedList"/>
    <dgm:cxn modelId="{27CE4EC7-E5EF-4BC1-A724-82128E38FAD0}" type="presOf" srcId="{DDD13AE4-7BAE-42DE-A102-8A357D1A93BE}" destId="{1FF7E282-0561-4322-AD49-D2A45F50EACC}" srcOrd="0" destOrd="0" presId="urn:microsoft.com/office/officeart/2008/layout/VerticalCurvedList"/>
    <dgm:cxn modelId="{9D47FA4E-70BC-4A7A-8CE5-51B40A30A4BB}" srcId="{6FDB9768-D018-4E8A-ABD5-C1E524A0FC31}" destId="{7BCEC3F8-FD96-4B30-B673-8A1F6F3B23BE}" srcOrd="1" destOrd="0" parTransId="{DF720858-B950-43EB-B90E-FCE160915902}" sibTransId="{1B2B066A-5E3D-495E-A6A3-E89270F238C8}"/>
    <dgm:cxn modelId="{0D06590A-5F35-4B48-A8EE-5A05130D87E0}" srcId="{6FDB9768-D018-4E8A-ABD5-C1E524A0FC31}" destId="{FC170862-5503-4FE3-B01B-E4E44C8F1898}" srcOrd="4" destOrd="0" parTransId="{3062C51D-7330-4088-A357-840CC25EADED}" sibTransId="{A72FCABC-AC78-474C-B475-2C726F1159E3}"/>
    <dgm:cxn modelId="{0503AED3-9A6D-4CB5-AB1B-8A0FCBBF42A6}" type="presParOf" srcId="{3BEA12AA-C205-4B3A-AAEB-9029E77FD95B}" destId="{F53832BE-805A-4FC0-96A2-8635F6082E80}" srcOrd="0" destOrd="0" presId="urn:microsoft.com/office/officeart/2008/layout/VerticalCurvedList"/>
    <dgm:cxn modelId="{179C9B10-9AE9-4CF9-967F-E86696B21587}" type="presParOf" srcId="{F53832BE-805A-4FC0-96A2-8635F6082E80}" destId="{A45402AC-BC27-4139-BC1B-F2AE23972133}" srcOrd="0" destOrd="0" presId="urn:microsoft.com/office/officeart/2008/layout/VerticalCurvedList"/>
    <dgm:cxn modelId="{35E8B51D-6DB9-4EA1-9A80-C830B04A5983}" type="presParOf" srcId="{A45402AC-BC27-4139-BC1B-F2AE23972133}" destId="{61282CB0-2482-43B3-BC92-AB4923F43A1C}" srcOrd="0" destOrd="0" presId="urn:microsoft.com/office/officeart/2008/layout/VerticalCurvedList"/>
    <dgm:cxn modelId="{8498EC67-31A3-4F9B-A492-2042483FE097}" type="presParOf" srcId="{A45402AC-BC27-4139-BC1B-F2AE23972133}" destId="{80AEDD34-444B-4238-AC1A-FF690970D7AC}" srcOrd="1" destOrd="0" presId="urn:microsoft.com/office/officeart/2008/layout/VerticalCurvedList"/>
    <dgm:cxn modelId="{4B911C62-AE6E-4AD0-A5A4-DA1AFE61C3BC}" type="presParOf" srcId="{A45402AC-BC27-4139-BC1B-F2AE23972133}" destId="{E9320246-40CF-40AA-98EB-03CB638B471A}" srcOrd="2" destOrd="0" presId="urn:microsoft.com/office/officeart/2008/layout/VerticalCurvedList"/>
    <dgm:cxn modelId="{230A2CF5-2A8A-4FD5-97F9-FF006E4FDD65}" type="presParOf" srcId="{A45402AC-BC27-4139-BC1B-F2AE23972133}" destId="{BCFC3793-C1E9-4E06-96C7-6E87B6A18078}" srcOrd="3" destOrd="0" presId="urn:microsoft.com/office/officeart/2008/layout/VerticalCurvedList"/>
    <dgm:cxn modelId="{194551AB-6282-414D-B265-F875E7549531}" type="presParOf" srcId="{F53832BE-805A-4FC0-96A2-8635F6082E80}" destId="{1FF7E282-0561-4322-AD49-D2A45F50EACC}" srcOrd="1" destOrd="0" presId="urn:microsoft.com/office/officeart/2008/layout/VerticalCurvedList"/>
    <dgm:cxn modelId="{10CFD338-90FC-4A95-A41C-756DB194647F}" type="presParOf" srcId="{F53832BE-805A-4FC0-96A2-8635F6082E80}" destId="{6EE3ED90-EF47-4AEC-B4C4-2F8B54E08982}" srcOrd="2" destOrd="0" presId="urn:microsoft.com/office/officeart/2008/layout/VerticalCurvedList"/>
    <dgm:cxn modelId="{D55CE4A9-B36E-41DC-B12F-B93705957F05}" type="presParOf" srcId="{6EE3ED90-EF47-4AEC-B4C4-2F8B54E08982}" destId="{177C0C25-4FA9-4C1C-8835-736B2B308CF8}" srcOrd="0" destOrd="0" presId="urn:microsoft.com/office/officeart/2008/layout/VerticalCurvedList"/>
    <dgm:cxn modelId="{1E6D6FA9-8335-4A33-A4E5-CD4922262E28}" type="presParOf" srcId="{F53832BE-805A-4FC0-96A2-8635F6082E80}" destId="{ADF8E51A-1821-4C43-8D46-0E1F1A455337}" srcOrd="3" destOrd="0" presId="urn:microsoft.com/office/officeart/2008/layout/VerticalCurvedList"/>
    <dgm:cxn modelId="{BCEC9D39-84AF-4638-851C-5E3662E9FACA}" type="presParOf" srcId="{F53832BE-805A-4FC0-96A2-8635F6082E80}" destId="{D1ADEFCA-0A48-43E1-AF81-15D22400DBEC}" srcOrd="4" destOrd="0" presId="urn:microsoft.com/office/officeart/2008/layout/VerticalCurvedList"/>
    <dgm:cxn modelId="{874DAF2E-1055-4F76-8D34-7F23257C7C4A}" type="presParOf" srcId="{D1ADEFCA-0A48-43E1-AF81-15D22400DBEC}" destId="{23D27C54-16D3-4FB4-ACF2-B48A13CB4B3D}" srcOrd="0" destOrd="0" presId="urn:microsoft.com/office/officeart/2008/layout/VerticalCurvedList"/>
    <dgm:cxn modelId="{D9204938-C319-46F0-83A6-B01A11B0CCF5}" type="presParOf" srcId="{F53832BE-805A-4FC0-96A2-8635F6082E80}" destId="{AAD4F80B-C956-4E07-AEA7-9FDA8DC2AC07}" srcOrd="5" destOrd="0" presId="urn:microsoft.com/office/officeart/2008/layout/VerticalCurvedList"/>
    <dgm:cxn modelId="{BC24CD35-B869-4DC7-883F-DC722C0C0E20}" type="presParOf" srcId="{F53832BE-805A-4FC0-96A2-8635F6082E80}" destId="{14E9CDE7-5733-4537-8050-40CC8D1642EC}" srcOrd="6" destOrd="0" presId="urn:microsoft.com/office/officeart/2008/layout/VerticalCurvedList"/>
    <dgm:cxn modelId="{6F0045A5-6C30-4401-9A97-213B27200B9C}" type="presParOf" srcId="{14E9CDE7-5733-4537-8050-40CC8D1642EC}" destId="{96F6448E-5426-4164-BD7F-2CFD9A4E7F5E}" srcOrd="0" destOrd="0" presId="urn:microsoft.com/office/officeart/2008/layout/VerticalCurvedList"/>
    <dgm:cxn modelId="{D8642E20-309B-44B4-9FF1-9A4D7D399928}" type="presParOf" srcId="{F53832BE-805A-4FC0-96A2-8635F6082E80}" destId="{CE93B429-8491-4355-8459-866045FAB4DB}" srcOrd="7" destOrd="0" presId="urn:microsoft.com/office/officeart/2008/layout/VerticalCurvedList"/>
    <dgm:cxn modelId="{A445FADF-0D32-4A26-A6AB-E69256F23E30}" type="presParOf" srcId="{F53832BE-805A-4FC0-96A2-8635F6082E80}" destId="{A59DDA89-2211-411D-A2A9-87E94A6EBDBC}" srcOrd="8" destOrd="0" presId="urn:microsoft.com/office/officeart/2008/layout/VerticalCurvedList"/>
    <dgm:cxn modelId="{EA7F178E-B517-4412-A07C-B361B0791251}" type="presParOf" srcId="{A59DDA89-2211-411D-A2A9-87E94A6EBDBC}" destId="{5B2520CC-70CF-4D19-A8B9-49F523F97B76}" srcOrd="0" destOrd="0" presId="urn:microsoft.com/office/officeart/2008/layout/VerticalCurvedList"/>
    <dgm:cxn modelId="{B1831ECD-5B96-4F8B-BCFE-54F5B74504AC}" type="presParOf" srcId="{F53832BE-805A-4FC0-96A2-8635F6082E80}" destId="{77C0E923-D10B-429E-B298-C3C0585E54F2}" srcOrd="9" destOrd="0" presId="urn:microsoft.com/office/officeart/2008/layout/VerticalCurvedList"/>
    <dgm:cxn modelId="{2CC37518-B20F-423F-8085-89F236F3FCC9}" type="presParOf" srcId="{F53832BE-805A-4FC0-96A2-8635F6082E80}" destId="{5553EFE2-93AE-4B94-981D-6C70293FA2DB}" srcOrd="10" destOrd="0" presId="urn:microsoft.com/office/officeart/2008/layout/VerticalCurvedList"/>
    <dgm:cxn modelId="{F6DB1042-8908-4B8E-A625-BC7204AD5DF0}" type="presParOf" srcId="{5553EFE2-93AE-4B94-981D-6C70293FA2DB}" destId="{583B47F5-D3D4-416F-93D2-2FE3EE87B27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EDD34-444B-4238-AC1A-FF690970D7A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F7E282-0561-4322-AD49-D2A45F50EACC}">
      <dsp:nvSpPr>
        <dsp:cNvPr id="0" name=""/>
        <dsp:cNvSpPr/>
      </dsp:nvSpPr>
      <dsp:spPr>
        <a:xfrm>
          <a:off x="384538" y="253918"/>
          <a:ext cx="5656275" cy="508162"/>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2950"/>
              </a:solidFill>
            </a:rPr>
            <a:t>Small Business Policy</a:t>
          </a:r>
          <a:endParaRPr lang="en-US" sz="2400" b="1" kern="1200" dirty="0">
            <a:solidFill>
              <a:srgbClr val="002950"/>
            </a:solidFill>
          </a:endParaRPr>
        </a:p>
      </dsp:txBody>
      <dsp:txXfrm>
        <a:off x="384538" y="253918"/>
        <a:ext cx="5656275" cy="508162"/>
      </dsp:txXfrm>
    </dsp:sp>
    <dsp:sp modelId="{177C0C25-4FA9-4C1C-8835-736B2B308CF8}">
      <dsp:nvSpPr>
        <dsp:cNvPr id="0" name=""/>
        <dsp:cNvSpPr/>
      </dsp:nvSpPr>
      <dsp:spPr>
        <a:xfrm>
          <a:off x="66936" y="190398"/>
          <a:ext cx="635203" cy="635203"/>
        </a:xfrm>
        <a:prstGeom prst="ellipse">
          <a:avLst/>
        </a:prstGeom>
        <a:solidFill>
          <a:srgbClr val="002950"/>
        </a:solidFill>
        <a:ln w="25400" cap="flat" cmpd="sng" algn="ctr">
          <a:solidFill>
            <a:srgbClr val="002950"/>
          </a:solidFill>
          <a:prstDash val="solid"/>
        </a:ln>
        <a:effectLst/>
      </dsp:spPr>
      <dsp:style>
        <a:lnRef idx="2">
          <a:scrgbClr r="0" g="0" b="0"/>
        </a:lnRef>
        <a:fillRef idx="1">
          <a:scrgbClr r="0" g="0" b="0"/>
        </a:fillRef>
        <a:effectRef idx="0">
          <a:scrgbClr r="0" g="0" b="0"/>
        </a:effectRef>
        <a:fontRef idx="minor"/>
      </dsp:style>
    </dsp:sp>
    <dsp:sp modelId="{ADF8E51A-1821-4C43-8D46-0E1F1A455337}">
      <dsp:nvSpPr>
        <dsp:cNvPr id="0" name=""/>
        <dsp:cNvSpPr/>
      </dsp:nvSpPr>
      <dsp:spPr>
        <a:xfrm>
          <a:off x="748672" y="1015918"/>
          <a:ext cx="5292140" cy="508162"/>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2950"/>
              </a:solidFill>
            </a:rPr>
            <a:t>Verification</a:t>
          </a:r>
          <a:endParaRPr lang="en-US" sz="2400" b="1" kern="1200" dirty="0">
            <a:solidFill>
              <a:srgbClr val="002950"/>
            </a:solidFill>
          </a:endParaRPr>
        </a:p>
      </dsp:txBody>
      <dsp:txXfrm>
        <a:off x="748672" y="1015918"/>
        <a:ext cx="5292140" cy="508162"/>
      </dsp:txXfrm>
    </dsp:sp>
    <dsp:sp modelId="{23D27C54-16D3-4FB4-ACF2-B48A13CB4B3D}">
      <dsp:nvSpPr>
        <dsp:cNvPr id="0" name=""/>
        <dsp:cNvSpPr/>
      </dsp:nvSpPr>
      <dsp:spPr>
        <a:xfrm>
          <a:off x="431071" y="952398"/>
          <a:ext cx="635203" cy="635203"/>
        </a:xfrm>
        <a:prstGeom prst="ellipse">
          <a:avLst/>
        </a:prstGeom>
        <a:solidFill>
          <a:schemeClr val="accent4">
            <a:lumMod val="75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sp>
    <dsp:sp modelId="{AAD4F80B-C956-4E07-AEA7-9FDA8DC2AC07}">
      <dsp:nvSpPr>
        <dsp:cNvPr id="0" name=""/>
        <dsp:cNvSpPr/>
      </dsp:nvSpPr>
      <dsp:spPr>
        <a:xfrm>
          <a:off x="860432" y="1777918"/>
          <a:ext cx="5180380" cy="508162"/>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2950"/>
              </a:solidFill>
            </a:rPr>
            <a:t>Direct Access</a:t>
          </a:r>
          <a:endParaRPr lang="en-US" sz="2400" b="1" kern="1200" dirty="0">
            <a:solidFill>
              <a:srgbClr val="002950"/>
            </a:solidFill>
          </a:endParaRPr>
        </a:p>
      </dsp:txBody>
      <dsp:txXfrm>
        <a:off x="860432" y="1777918"/>
        <a:ext cx="5180380" cy="508162"/>
      </dsp:txXfrm>
    </dsp:sp>
    <dsp:sp modelId="{96F6448E-5426-4164-BD7F-2CFD9A4E7F5E}">
      <dsp:nvSpPr>
        <dsp:cNvPr id="0" name=""/>
        <dsp:cNvSpPr/>
      </dsp:nvSpPr>
      <dsp:spPr>
        <a:xfrm>
          <a:off x="542831" y="1714398"/>
          <a:ext cx="635203" cy="635203"/>
        </a:xfrm>
        <a:prstGeom prst="ellipse">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CE93B429-8491-4355-8459-866045FAB4DB}">
      <dsp:nvSpPr>
        <dsp:cNvPr id="0" name=""/>
        <dsp:cNvSpPr/>
      </dsp:nvSpPr>
      <dsp:spPr>
        <a:xfrm>
          <a:off x="748672" y="2539918"/>
          <a:ext cx="5292140" cy="508162"/>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2950"/>
              </a:solidFill>
            </a:rPr>
            <a:t>Market Research </a:t>
          </a:r>
          <a:endParaRPr lang="en-US" sz="2400" b="1" kern="1200" dirty="0">
            <a:solidFill>
              <a:srgbClr val="002950"/>
            </a:solidFill>
          </a:endParaRPr>
        </a:p>
      </dsp:txBody>
      <dsp:txXfrm>
        <a:off x="748672" y="2539918"/>
        <a:ext cx="5292140" cy="508162"/>
      </dsp:txXfrm>
    </dsp:sp>
    <dsp:sp modelId="{5B2520CC-70CF-4D19-A8B9-49F523F97B76}">
      <dsp:nvSpPr>
        <dsp:cNvPr id="0" name=""/>
        <dsp:cNvSpPr/>
      </dsp:nvSpPr>
      <dsp:spPr>
        <a:xfrm>
          <a:off x="431071" y="2476398"/>
          <a:ext cx="635203" cy="635203"/>
        </a:xfrm>
        <a:prstGeom prst="ellipse">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77C0E923-D10B-429E-B298-C3C0585E54F2}">
      <dsp:nvSpPr>
        <dsp:cNvPr id="0" name=""/>
        <dsp:cNvSpPr/>
      </dsp:nvSpPr>
      <dsp:spPr>
        <a:xfrm>
          <a:off x="384538" y="3301918"/>
          <a:ext cx="5656275" cy="508162"/>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solidFill>
                <a:srgbClr val="002950"/>
              </a:solidFill>
            </a:rPr>
            <a:t>Strategic Outreach and Communications </a:t>
          </a:r>
          <a:endParaRPr lang="en-US" sz="2400" b="1" kern="1200" dirty="0">
            <a:solidFill>
              <a:srgbClr val="002950"/>
            </a:solidFill>
          </a:endParaRPr>
        </a:p>
      </dsp:txBody>
      <dsp:txXfrm>
        <a:off x="384538" y="3301918"/>
        <a:ext cx="5656275" cy="508162"/>
      </dsp:txXfrm>
    </dsp:sp>
    <dsp:sp modelId="{583B47F5-D3D4-416F-93D2-2FE3EE87B272}">
      <dsp:nvSpPr>
        <dsp:cNvPr id="0" name=""/>
        <dsp:cNvSpPr/>
      </dsp:nvSpPr>
      <dsp:spPr>
        <a:xfrm>
          <a:off x="66936" y="3238398"/>
          <a:ext cx="635203" cy="635203"/>
        </a:xfrm>
        <a:prstGeom prst="ellipse">
          <a:avLst/>
        </a:prstGeom>
        <a:solidFill>
          <a:schemeClr val="accent6">
            <a:lumMod val="7500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569" tIns="45784" rIns="91569" bIns="45784" rtlCol="0"/>
          <a:lstStyle>
            <a:lvl1pPr algn="l">
              <a:defRPr sz="1200" dirty="0">
                <a:latin typeface="Arial" charset="0"/>
              </a:defRPr>
            </a:lvl1pPr>
          </a:lstStyle>
          <a:p>
            <a:pPr>
              <a:defRPr/>
            </a:pPr>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569" tIns="45784" rIns="91569" bIns="45784" rtlCol="0"/>
          <a:lstStyle>
            <a:lvl1pPr algn="r">
              <a:defRPr sz="1200">
                <a:latin typeface="Arial" charset="0"/>
              </a:defRPr>
            </a:lvl1pPr>
          </a:lstStyle>
          <a:p>
            <a:pPr>
              <a:defRPr/>
            </a:pPr>
            <a:fld id="{047E222D-28F4-466E-BC5D-D4CAF2FC12B0}" type="datetimeFigureOut">
              <a:rPr lang="en-US"/>
              <a:pPr>
                <a:defRPr/>
              </a:pPr>
              <a:t>3/26/2018</a:t>
            </a:fld>
            <a:endParaRPr lang="en-US" dirty="0"/>
          </a:p>
        </p:txBody>
      </p:sp>
      <p:sp>
        <p:nvSpPr>
          <p:cNvPr id="4" name="Footer Placeholder 3"/>
          <p:cNvSpPr>
            <a:spLocks noGrp="1"/>
          </p:cNvSpPr>
          <p:nvPr>
            <p:ph type="ftr" sz="quarter" idx="2"/>
          </p:nvPr>
        </p:nvSpPr>
        <p:spPr>
          <a:xfrm>
            <a:off x="0" y="8840788"/>
            <a:ext cx="3043238" cy="466725"/>
          </a:xfrm>
          <a:prstGeom prst="rect">
            <a:avLst/>
          </a:prstGeom>
        </p:spPr>
        <p:txBody>
          <a:bodyPr vert="horz" lIns="91569" tIns="45784" rIns="91569" bIns="45784" rtlCol="0" anchor="b"/>
          <a:lstStyle>
            <a:lvl1pPr algn="l">
              <a:defRPr sz="1200" dirty="0">
                <a:latin typeface="Arial" charset="0"/>
              </a:defRPr>
            </a:lvl1pPr>
          </a:lstStyle>
          <a:p>
            <a:pPr>
              <a:defRPr/>
            </a:pPr>
            <a:endParaRPr lang="en-US"/>
          </a:p>
        </p:txBody>
      </p:sp>
      <p:sp>
        <p:nvSpPr>
          <p:cNvPr id="5" name="Slide Number Placeholder 4"/>
          <p:cNvSpPr>
            <a:spLocks noGrp="1"/>
          </p:cNvSpPr>
          <p:nvPr>
            <p:ph type="sldNum" sz="quarter" idx="3"/>
          </p:nvPr>
        </p:nvSpPr>
        <p:spPr>
          <a:xfrm>
            <a:off x="3978275" y="8840788"/>
            <a:ext cx="3043238" cy="466725"/>
          </a:xfrm>
          <a:prstGeom prst="rect">
            <a:avLst/>
          </a:prstGeom>
        </p:spPr>
        <p:txBody>
          <a:bodyPr vert="horz" lIns="91569" tIns="45784" rIns="91569" bIns="45784" rtlCol="0" anchor="b"/>
          <a:lstStyle>
            <a:lvl1pPr algn="r">
              <a:defRPr sz="1200">
                <a:latin typeface="Arial" charset="0"/>
              </a:defRPr>
            </a:lvl1pPr>
          </a:lstStyle>
          <a:p>
            <a:pPr>
              <a:defRPr/>
            </a:pPr>
            <a:fld id="{F338DDB1-85D0-4869-9D6B-ECB12E8D330D}" type="slidenum">
              <a:rPr lang="en-US"/>
              <a:pPr>
                <a:defRPr/>
              </a:pPr>
              <a:t>‹#›</a:t>
            </a:fld>
            <a:endParaRPr lang="en-US" dirty="0"/>
          </a:p>
        </p:txBody>
      </p:sp>
    </p:spTree>
    <p:extLst>
      <p:ext uri="{BB962C8B-B14F-4D97-AF65-F5344CB8AC3E}">
        <p14:creationId xmlns:p14="http://schemas.microsoft.com/office/powerpoint/2010/main" val="283148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06" tIns="46653" rIns="93306" bIns="46653" rtlCol="0"/>
          <a:lstStyle>
            <a:lvl1pPr algn="l">
              <a:defRPr sz="1200" dirty="0">
                <a:latin typeface="Arial" charset="0"/>
              </a:defRPr>
            </a:lvl1pPr>
          </a:lstStyle>
          <a:p>
            <a:pPr>
              <a:defRPr/>
            </a:pPr>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3306" tIns="46653" rIns="93306" bIns="46653" rtlCol="0"/>
          <a:lstStyle>
            <a:lvl1pPr algn="r">
              <a:defRPr sz="1200">
                <a:latin typeface="Arial" charset="0"/>
              </a:defRPr>
            </a:lvl1pPr>
          </a:lstStyle>
          <a:p>
            <a:pPr>
              <a:defRPr/>
            </a:pPr>
            <a:fld id="{AEF4B731-F778-4205-9457-20E07CB95033}" type="datetimeFigureOut">
              <a:rPr lang="en-US"/>
              <a:pPr>
                <a:defRPr/>
              </a:pPr>
              <a:t>3/26/2018</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6" tIns="46653" rIns="93306" bIns="46653" rtlCol="0" anchor="ctr"/>
          <a:lstStyle/>
          <a:p>
            <a:pPr lvl="0"/>
            <a:endParaRPr lang="en-US" noProof="0" dirty="0" smtClean="0"/>
          </a:p>
        </p:txBody>
      </p:sp>
      <p:sp>
        <p:nvSpPr>
          <p:cNvPr id="5" name="Notes Placeholder 4"/>
          <p:cNvSpPr>
            <a:spLocks noGrp="1"/>
          </p:cNvSpPr>
          <p:nvPr>
            <p:ph type="body" sz="quarter" idx="3"/>
          </p:nvPr>
        </p:nvSpPr>
        <p:spPr>
          <a:xfrm>
            <a:off x="703263" y="4422775"/>
            <a:ext cx="5616575" cy="4189413"/>
          </a:xfrm>
          <a:prstGeom prst="rect">
            <a:avLst/>
          </a:prstGeom>
        </p:spPr>
        <p:txBody>
          <a:bodyPr vert="horz" lIns="93306" tIns="46653" rIns="93306" bIns="4665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0788"/>
            <a:ext cx="3043238" cy="466725"/>
          </a:xfrm>
          <a:prstGeom prst="rect">
            <a:avLst/>
          </a:prstGeom>
        </p:spPr>
        <p:txBody>
          <a:bodyPr vert="horz" lIns="93306" tIns="46653" rIns="93306" bIns="46653" rtlCol="0" anchor="b"/>
          <a:lstStyle>
            <a:lvl1pPr algn="l">
              <a:defRPr sz="1200" dirty="0">
                <a:latin typeface="Arial" charset="0"/>
              </a:defRPr>
            </a:lvl1pPr>
          </a:lstStyle>
          <a:p>
            <a:pPr>
              <a:defRPr/>
            </a:pPr>
            <a:endParaRPr lang="en-US"/>
          </a:p>
        </p:txBody>
      </p:sp>
      <p:sp>
        <p:nvSpPr>
          <p:cNvPr id="7" name="Slide Number Placeholder 6"/>
          <p:cNvSpPr>
            <a:spLocks noGrp="1"/>
          </p:cNvSpPr>
          <p:nvPr>
            <p:ph type="sldNum" sz="quarter" idx="5"/>
          </p:nvPr>
        </p:nvSpPr>
        <p:spPr>
          <a:xfrm>
            <a:off x="3978275" y="8840788"/>
            <a:ext cx="3043238" cy="466725"/>
          </a:xfrm>
          <a:prstGeom prst="rect">
            <a:avLst/>
          </a:prstGeom>
        </p:spPr>
        <p:txBody>
          <a:bodyPr vert="horz" lIns="93306" tIns="46653" rIns="93306" bIns="46653" rtlCol="0" anchor="b"/>
          <a:lstStyle>
            <a:lvl1pPr algn="r">
              <a:defRPr sz="1200">
                <a:latin typeface="Arial" charset="0"/>
              </a:defRPr>
            </a:lvl1pPr>
          </a:lstStyle>
          <a:p>
            <a:pPr>
              <a:defRPr/>
            </a:pPr>
            <a:fld id="{42603FF1-BA5E-469D-9281-E74C54785495}" type="slidenum">
              <a:rPr lang="en-US"/>
              <a:pPr>
                <a:defRPr/>
              </a:pPr>
              <a:t>‹#›</a:t>
            </a:fld>
            <a:endParaRPr lang="en-US" dirty="0"/>
          </a:p>
        </p:txBody>
      </p:sp>
    </p:spTree>
    <p:extLst>
      <p:ext uri="{BB962C8B-B14F-4D97-AF65-F5344CB8AC3E}">
        <p14:creationId xmlns:p14="http://schemas.microsoft.com/office/powerpoint/2010/main" val="4048645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C6DACD-A2DD-4CB9-9EA7-861EAD5E7B6B}" type="slidenum">
              <a:rPr lang="en-US" altLang="en-US" smtClean="0">
                <a:solidFill>
                  <a:srgbClr val="000000"/>
                </a:solidFill>
                <a:latin typeface="Arial" charset="0"/>
              </a:rPr>
              <a:pPr eaLnBrk="1" hangingPunct="1">
                <a:spcBef>
                  <a:spcPct val="0"/>
                </a:spcBef>
              </a:pPr>
              <a:t>1</a:t>
            </a:fld>
            <a:endParaRPr lang="en-US" altLang="en-US" smtClean="0">
              <a:solidFill>
                <a:srgbClr val="000000"/>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ct val="20000"/>
              </a:spcBef>
              <a:spcAft>
                <a:spcPts val="0"/>
              </a:spcAft>
              <a:defRPr/>
            </a:pPr>
            <a:r>
              <a:rPr lang="en-US" altLang="en-US" b="1" dirty="0" smtClean="0"/>
              <a:t>VA Outreach Resources Available Include:</a:t>
            </a:r>
          </a:p>
          <a:p>
            <a:pPr marL="331002" indent="-331002" fontAlgn="auto">
              <a:spcBef>
                <a:spcPct val="20000"/>
              </a:spcBef>
              <a:spcAft>
                <a:spcPts val="0"/>
              </a:spcAft>
              <a:buFont typeface="Arial" panose="020B0604020202020204" pitchFamily="34" charset="0"/>
              <a:buChar char="•"/>
              <a:defRPr/>
            </a:pPr>
            <a:endParaRPr lang="en-US" b="1" dirty="0" smtClean="0">
              <a:solidFill>
                <a:prstClr val="black"/>
              </a:solidFill>
            </a:endParaRPr>
          </a:p>
          <a:p>
            <a:pPr marL="331002" indent="-331002" fontAlgn="auto">
              <a:spcBef>
                <a:spcPct val="20000"/>
              </a:spcBef>
              <a:spcAft>
                <a:spcPts val="0"/>
              </a:spcAft>
              <a:buFont typeface="Arial" panose="020B0604020202020204" pitchFamily="34" charset="0"/>
              <a:buChar char="•"/>
              <a:defRPr/>
            </a:pPr>
            <a:r>
              <a:rPr lang="en-US" b="1" dirty="0" smtClean="0">
                <a:solidFill>
                  <a:prstClr val="black"/>
                </a:solidFill>
              </a:rPr>
              <a:t>Veteran Entrepreneur Portal (VEP): </a:t>
            </a:r>
            <a:r>
              <a:rPr lang="en-US" dirty="0" smtClean="0">
                <a:solidFill>
                  <a:prstClr val="black"/>
                </a:solidFill>
              </a:rPr>
              <a:t>a one-stop, online listing of small business resources provided to assist Veteran entrepreneurs with information and guidance through various steps of entrepreneurship.</a:t>
            </a:r>
          </a:p>
          <a:p>
            <a:pPr marL="331002" indent="-331002" fontAlgn="auto">
              <a:spcBef>
                <a:spcPct val="20000"/>
              </a:spcBef>
              <a:spcAft>
                <a:spcPts val="0"/>
              </a:spcAft>
              <a:buFont typeface="Arial" panose="020B0604020202020204" pitchFamily="34" charset="0"/>
              <a:buChar char="•"/>
              <a:defRPr/>
            </a:pPr>
            <a:r>
              <a:rPr lang="en-US" b="1" dirty="0" smtClean="0">
                <a:solidFill>
                  <a:prstClr val="black"/>
                </a:solidFill>
              </a:rPr>
              <a:t>Doing Business with VA Reference Guide: </a:t>
            </a:r>
            <a:r>
              <a:rPr lang="en-US" dirty="0" smtClean="0">
                <a:solidFill>
                  <a:prstClr val="black"/>
                </a:solidFill>
              </a:rPr>
              <a:t>explains how to navigate through the VA contracting procurement process.</a:t>
            </a:r>
          </a:p>
          <a:p>
            <a:pPr marL="331002" indent="-331002" fontAlgn="auto">
              <a:spcBef>
                <a:spcPct val="20000"/>
              </a:spcBef>
              <a:spcAft>
                <a:spcPts val="0"/>
              </a:spcAft>
              <a:buFont typeface="Arial" panose="020B0604020202020204" pitchFamily="34" charset="0"/>
              <a:buChar char="•"/>
              <a:defRPr/>
            </a:pPr>
            <a:r>
              <a:rPr lang="en-US" b="1" dirty="0" smtClean="0">
                <a:solidFill>
                  <a:prstClr val="black"/>
                </a:solidFill>
              </a:rPr>
              <a:t>Procurement Readiness: </a:t>
            </a:r>
            <a:r>
              <a:rPr lang="en-US" dirty="0" smtClean="0">
                <a:solidFill>
                  <a:prstClr val="black"/>
                </a:solidFill>
              </a:rPr>
              <a:t>Use this information to ensure your small business is prepared to effectively do business with VA.</a:t>
            </a:r>
            <a:endParaRPr lang="en-US" dirty="0">
              <a:solidFill>
                <a:prstClr val="black"/>
              </a:solidFill>
            </a:endParaRPr>
          </a:p>
          <a:p>
            <a:pPr marL="331002" indent="-331002" fontAlgn="auto">
              <a:spcBef>
                <a:spcPct val="20000"/>
              </a:spcBef>
              <a:spcAft>
                <a:spcPts val="0"/>
              </a:spcAft>
              <a:buFont typeface="Arial" panose="020B0604020202020204" pitchFamily="34" charset="0"/>
              <a:buChar char="•"/>
              <a:defRPr/>
            </a:pPr>
            <a:r>
              <a:rPr lang="en-US" b="1" dirty="0" smtClean="0">
                <a:solidFill>
                  <a:prstClr val="black"/>
                </a:solidFill>
              </a:rPr>
              <a:t>Events Calendar: </a:t>
            </a:r>
            <a:r>
              <a:rPr lang="en-US" dirty="0" smtClean="0">
                <a:solidFill>
                  <a:prstClr val="black"/>
                </a:solidFill>
              </a:rPr>
              <a:t>where small businesses can find upcoming events that center are creating opportunities for small business to add value to VA.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3604" indent="-287769" eaLnBrk="0" hangingPunct="0">
              <a:spcBef>
                <a:spcPct val="30000"/>
              </a:spcBef>
              <a:defRPr sz="1200">
                <a:solidFill>
                  <a:schemeClr val="tx1"/>
                </a:solidFill>
                <a:latin typeface="Calibri" pitchFamily="34" charset="0"/>
              </a:defRPr>
            </a:lvl2pPr>
            <a:lvl3pPr marL="1162204" indent="-228943" eaLnBrk="0" hangingPunct="0">
              <a:spcBef>
                <a:spcPct val="30000"/>
              </a:spcBef>
              <a:defRPr sz="1200">
                <a:solidFill>
                  <a:schemeClr val="tx1"/>
                </a:solidFill>
                <a:latin typeface="Calibri" pitchFamily="34" charset="0"/>
              </a:defRPr>
            </a:lvl3pPr>
            <a:lvl4pPr marL="1631218" indent="-228943" eaLnBrk="0" hangingPunct="0">
              <a:spcBef>
                <a:spcPct val="30000"/>
              </a:spcBef>
              <a:defRPr sz="1200">
                <a:solidFill>
                  <a:schemeClr val="tx1"/>
                </a:solidFill>
                <a:latin typeface="Calibri" pitchFamily="34" charset="0"/>
              </a:defRPr>
            </a:lvl4pPr>
            <a:lvl5pPr marL="2095463" indent="-228943" eaLnBrk="0" hangingPunct="0">
              <a:spcBef>
                <a:spcPct val="30000"/>
              </a:spcBef>
              <a:defRPr sz="1200">
                <a:solidFill>
                  <a:schemeClr val="tx1"/>
                </a:solidFill>
                <a:latin typeface="Calibri" pitchFamily="34" charset="0"/>
              </a:defRPr>
            </a:lvl5pPr>
            <a:lvl6pPr marL="2553349" indent="-228943" defTabSz="457886" eaLnBrk="0" fontAlgn="base" hangingPunct="0">
              <a:spcBef>
                <a:spcPct val="30000"/>
              </a:spcBef>
              <a:spcAft>
                <a:spcPct val="0"/>
              </a:spcAft>
              <a:defRPr sz="1200">
                <a:solidFill>
                  <a:schemeClr val="tx1"/>
                </a:solidFill>
                <a:latin typeface="Calibri" pitchFamily="34" charset="0"/>
              </a:defRPr>
            </a:lvl6pPr>
            <a:lvl7pPr marL="3011235" indent="-228943" defTabSz="457886" eaLnBrk="0" fontAlgn="base" hangingPunct="0">
              <a:spcBef>
                <a:spcPct val="30000"/>
              </a:spcBef>
              <a:spcAft>
                <a:spcPct val="0"/>
              </a:spcAft>
              <a:defRPr sz="1200">
                <a:solidFill>
                  <a:schemeClr val="tx1"/>
                </a:solidFill>
                <a:latin typeface="Calibri" pitchFamily="34" charset="0"/>
              </a:defRPr>
            </a:lvl7pPr>
            <a:lvl8pPr marL="3469121" indent="-228943" defTabSz="457886" eaLnBrk="0" fontAlgn="base" hangingPunct="0">
              <a:spcBef>
                <a:spcPct val="30000"/>
              </a:spcBef>
              <a:spcAft>
                <a:spcPct val="0"/>
              </a:spcAft>
              <a:defRPr sz="1200">
                <a:solidFill>
                  <a:schemeClr val="tx1"/>
                </a:solidFill>
                <a:latin typeface="Calibri" pitchFamily="34" charset="0"/>
              </a:defRPr>
            </a:lvl8pPr>
            <a:lvl9pPr marL="3927007" indent="-228943" defTabSz="45788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DD363A-6094-4B08-AB7D-DC9FCB2CC691}" type="slidenum">
              <a:rPr lang="en-US" altLang="en-US" smtClean="0">
                <a:latin typeface="Arial" charset="0"/>
              </a:rPr>
              <a:pPr eaLnBrk="1" hangingPunct="1">
                <a:spcBef>
                  <a:spcPct val="0"/>
                </a:spcBef>
              </a:pPr>
              <a:t>11</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063" indent="-288925" eaLnBrk="0" hangingPunct="0">
              <a:spcBef>
                <a:spcPct val="30000"/>
              </a:spcBef>
              <a:defRPr sz="1200">
                <a:solidFill>
                  <a:schemeClr val="tx1"/>
                </a:solidFill>
                <a:latin typeface="Calibri" pitchFamily="34" charset="0"/>
              </a:defRPr>
            </a:lvl2pPr>
            <a:lvl3pPr marL="1163638" indent="-230188" eaLnBrk="0" hangingPunct="0">
              <a:spcBef>
                <a:spcPct val="30000"/>
              </a:spcBef>
              <a:defRPr sz="1200">
                <a:solidFill>
                  <a:schemeClr val="tx1"/>
                </a:solidFill>
                <a:latin typeface="Calibri" pitchFamily="34" charset="0"/>
              </a:defRPr>
            </a:lvl3pPr>
            <a:lvl4pPr marL="1631950" indent="-230188" eaLnBrk="0" hangingPunct="0">
              <a:spcBef>
                <a:spcPct val="30000"/>
              </a:spcBef>
              <a:defRPr sz="1200">
                <a:solidFill>
                  <a:schemeClr val="tx1"/>
                </a:solidFill>
                <a:latin typeface="Calibri" pitchFamily="34" charset="0"/>
              </a:defRPr>
            </a:lvl4pPr>
            <a:lvl5pPr marL="2097088" indent="-230188" eaLnBrk="0" hangingPunct="0">
              <a:spcBef>
                <a:spcPct val="30000"/>
              </a:spcBef>
              <a:defRPr sz="1200">
                <a:solidFill>
                  <a:schemeClr val="tx1"/>
                </a:solidFill>
                <a:latin typeface="Calibri" pitchFamily="34" charset="0"/>
              </a:defRPr>
            </a:lvl5pPr>
            <a:lvl6pPr marL="2554288" indent="-230188" defTabSz="457200" eaLnBrk="0" fontAlgn="base" hangingPunct="0">
              <a:spcBef>
                <a:spcPct val="30000"/>
              </a:spcBef>
              <a:spcAft>
                <a:spcPct val="0"/>
              </a:spcAft>
              <a:defRPr sz="1200">
                <a:solidFill>
                  <a:schemeClr val="tx1"/>
                </a:solidFill>
                <a:latin typeface="Calibri" pitchFamily="34" charset="0"/>
              </a:defRPr>
            </a:lvl6pPr>
            <a:lvl7pPr marL="3011488" indent="-230188" defTabSz="457200" eaLnBrk="0" fontAlgn="base" hangingPunct="0">
              <a:spcBef>
                <a:spcPct val="30000"/>
              </a:spcBef>
              <a:spcAft>
                <a:spcPct val="0"/>
              </a:spcAft>
              <a:defRPr sz="1200">
                <a:solidFill>
                  <a:schemeClr val="tx1"/>
                </a:solidFill>
                <a:latin typeface="Calibri" pitchFamily="34" charset="0"/>
              </a:defRPr>
            </a:lvl7pPr>
            <a:lvl8pPr marL="3468688" indent="-230188" defTabSz="457200" eaLnBrk="0" fontAlgn="base" hangingPunct="0">
              <a:spcBef>
                <a:spcPct val="30000"/>
              </a:spcBef>
              <a:spcAft>
                <a:spcPct val="0"/>
              </a:spcAft>
              <a:defRPr sz="1200">
                <a:solidFill>
                  <a:schemeClr val="tx1"/>
                </a:solidFill>
                <a:latin typeface="Calibri" pitchFamily="34" charset="0"/>
              </a:defRPr>
            </a:lvl8pPr>
            <a:lvl9pPr marL="3925888" indent="-2301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661770-7155-4F8C-944E-C01AF8D574DD}" type="slidenum">
              <a:rPr lang="en-US" altLang="en-US" smtClean="0">
                <a:latin typeface="Arial" charset="0"/>
              </a:rPr>
              <a:pPr eaLnBrk="1" hangingPunct="1">
                <a:spcBef>
                  <a:spcPct val="0"/>
                </a:spcBef>
              </a:pPr>
              <a:t>12</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Today’s objective is to provide you a snapshot on how VA supports Veteran Entrepreneurship.</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475" indent="-284589" eaLnBrk="0" hangingPunct="0">
              <a:spcBef>
                <a:spcPct val="30000"/>
              </a:spcBef>
              <a:defRPr sz="1200">
                <a:solidFill>
                  <a:schemeClr val="tx1"/>
                </a:solidFill>
                <a:latin typeface="Calibri" pitchFamily="34" charset="0"/>
              </a:defRPr>
            </a:lvl2pPr>
            <a:lvl3pPr marL="1141535" indent="-227354" eaLnBrk="0" hangingPunct="0">
              <a:spcBef>
                <a:spcPct val="30000"/>
              </a:spcBef>
              <a:defRPr sz="1200">
                <a:solidFill>
                  <a:schemeClr val="tx1"/>
                </a:solidFill>
                <a:latin typeface="Calibri" pitchFamily="34" charset="0"/>
              </a:defRPr>
            </a:lvl3pPr>
            <a:lvl4pPr marL="1599421" indent="-227354" eaLnBrk="0" hangingPunct="0">
              <a:spcBef>
                <a:spcPct val="30000"/>
              </a:spcBef>
              <a:defRPr sz="1200">
                <a:solidFill>
                  <a:schemeClr val="tx1"/>
                </a:solidFill>
                <a:latin typeface="Calibri" pitchFamily="34" charset="0"/>
              </a:defRPr>
            </a:lvl4pPr>
            <a:lvl5pPr marL="2055717" indent="-227354" eaLnBrk="0" hangingPunct="0">
              <a:spcBef>
                <a:spcPct val="30000"/>
              </a:spcBef>
              <a:defRPr sz="1200">
                <a:solidFill>
                  <a:schemeClr val="tx1"/>
                </a:solidFill>
                <a:latin typeface="Calibri" pitchFamily="34" charset="0"/>
              </a:defRPr>
            </a:lvl5pPr>
            <a:lvl6pPr marL="2513603" indent="-227354" defTabSz="457886" eaLnBrk="0" fontAlgn="base" hangingPunct="0">
              <a:spcBef>
                <a:spcPct val="30000"/>
              </a:spcBef>
              <a:spcAft>
                <a:spcPct val="0"/>
              </a:spcAft>
              <a:defRPr sz="1200">
                <a:solidFill>
                  <a:schemeClr val="tx1"/>
                </a:solidFill>
                <a:latin typeface="Calibri" pitchFamily="34" charset="0"/>
              </a:defRPr>
            </a:lvl6pPr>
            <a:lvl7pPr marL="2971489" indent="-227354" defTabSz="457886" eaLnBrk="0" fontAlgn="base" hangingPunct="0">
              <a:spcBef>
                <a:spcPct val="30000"/>
              </a:spcBef>
              <a:spcAft>
                <a:spcPct val="0"/>
              </a:spcAft>
              <a:defRPr sz="1200">
                <a:solidFill>
                  <a:schemeClr val="tx1"/>
                </a:solidFill>
                <a:latin typeface="Calibri" pitchFamily="34" charset="0"/>
              </a:defRPr>
            </a:lvl7pPr>
            <a:lvl8pPr marL="3429374" indent="-227354" defTabSz="457886" eaLnBrk="0" fontAlgn="base" hangingPunct="0">
              <a:spcBef>
                <a:spcPct val="30000"/>
              </a:spcBef>
              <a:spcAft>
                <a:spcPct val="0"/>
              </a:spcAft>
              <a:defRPr sz="1200">
                <a:solidFill>
                  <a:schemeClr val="tx1"/>
                </a:solidFill>
                <a:latin typeface="Calibri" pitchFamily="34" charset="0"/>
              </a:defRPr>
            </a:lvl8pPr>
            <a:lvl9pPr marL="3887260" indent="-227354" defTabSz="45788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9CF4DE-506F-4079-BD0C-210934DBF460}" type="slidenum">
              <a:rPr lang="en-US" altLang="en-US" smtClean="0">
                <a:solidFill>
                  <a:srgbClr val="000000"/>
                </a:solidFill>
                <a:latin typeface="Arial" charset="0"/>
              </a:rPr>
              <a:pPr eaLnBrk="1" hangingPunct="1">
                <a:spcBef>
                  <a:spcPct val="0"/>
                </a:spcBef>
              </a:pPr>
              <a:t>2</a:t>
            </a:fld>
            <a:endParaRPr lang="en-US" altLang="en-US"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063" indent="-288925" eaLnBrk="0" hangingPunct="0">
              <a:spcBef>
                <a:spcPct val="30000"/>
              </a:spcBef>
              <a:defRPr sz="1200">
                <a:solidFill>
                  <a:schemeClr val="tx1"/>
                </a:solidFill>
                <a:latin typeface="Calibri" pitchFamily="34" charset="0"/>
              </a:defRPr>
            </a:lvl2pPr>
            <a:lvl3pPr marL="1163638" indent="-230188" eaLnBrk="0" hangingPunct="0">
              <a:spcBef>
                <a:spcPct val="30000"/>
              </a:spcBef>
              <a:defRPr sz="1200">
                <a:solidFill>
                  <a:schemeClr val="tx1"/>
                </a:solidFill>
                <a:latin typeface="Calibri" pitchFamily="34" charset="0"/>
              </a:defRPr>
            </a:lvl3pPr>
            <a:lvl4pPr marL="1631950" indent="-230188" eaLnBrk="0" hangingPunct="0">
              <a:spcBef>
                <a:spcPct val="30000"/>
              </a:spcBef>
              <a:defRPr sz="1200">
                <a:solidFill>
                  <a:schemeClr val="tx1"/>
                </a:solidFill>
                <a:latin typeface="Calibri" pitchFamily="34" charset="0"/>
              </a:defRPr>
            </a:lvl4pPr>
            <a:lvl5pPr marL="2097088" indent="-230188" eaLnBrk="0" hangingPunct="0">
              <a:spcBef>
                <a:spcPct val="30000"/>
              </a:spcBef>
              <a:defRPr sz="1200">
                <a:solidFill>
                  <a:schemeClr val="tx1"/>
                </a:solidFill>
                <a:latin typeface="Calibri" pitchFamily="34" charset="0"/>
              </a:defRPr>
            </a:lvl5pPr>
            <a:lvl6pPr marL="2554288" indent="-230188" defTabSz="457200" eaLnBrk="0" fontAlgn="base" hangingPunct="0">
              <a:spcBef>
                <a:spcPct val="30000"/>
              </a:spcBef>
              <a:spcAft>
                <a:spcPct val="0"/>
              </a:spcAft>
              <a:defRPr sz="1200">
                <a:solidFill>
                  <a:schemeClr val="tx1"/>
                </a:solidFill>
                <a:latin typeface="Calibri" pitchFamily="34" charset="0"/>
              </a:defRPr>
            </a:lvl6pPr>
            <a:lvl7pPr marL="3011488" indent="-230188" defTabSz="457200" eaLnBrk="0" fontAlgn="base" hangingPunct="0">
              <a:spcBef>
                <a:spcPct val="30000"/>
              </a:spcBef>
              <a:spcAft>
                <a:spcPct val="0"/>
              </a:spcAft>
              <a:defRPr sz="1200">
                <a:solidFill>
                  <a:schemeClr val="tx1"/>
                </a:solidFill>
                <a:latin typeface="Calibri" pitchFamily="34" charset="0"/>
              </a:defRPr>
            </a:lvl7pPr>
            <a:lvl8pPr marL="3468688" indent="-230188" defTabSz="457200" eaLnBrk="0" fontAlgn="base" hangingPunct="0">
              <a:spcBef>
                <a:spcPct val="30000"/>
              </a:spcBef>
              <a:spcAft>
                <a:spcPct val="0"/>
              </a:spcAft>
              <a:defRPr sz="1200">
                <a:solidFill>
                  <a:schemeClr val="tx1"/>
                </a:solidFill>
                <a:latin typeface="Calibri" pitchFamily="34" charset="0"/>
              </a:defRPr>
            </a:lvl8pPr>
            <a:lvl9pPr marL="3925888" indent="-230188"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384753-6C1D-432E-ABFE-C53464F6762F}" type="slidenum">
              <a:rPr lang="en-US" altLang="en-US" smtClean="0">
                <a:latin typeface="Arial" charset="0"/>
              </a:rPr>
              <a:pPr eaLnBrk="1" hangingPunct="1">
                <a:spcBef>
                  <a:spcPct val="0"/>
                </a:spcBef>
              </a:pPr>
              <a:t>3</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spcBef>
                <a:spcPct val="0"/>
              </a:spcBef>
              <a:buFontTx/>
              <a:buChar char="•"/>
              <a:defRPr/>
            </a:pPr>
            <a:r>
              <a:rPr lang="en-GB" altLang="en-US" sz="1000" b="1" dirty="0" smtClean="0">
                <a:solidFill>
                  <a:srgbClr val="000000"/>
                </a:solidFill>
              </a:rPr>
              <a:t>Small Business Policy (SBP) Mission: </a:t>
            </a:r>
          </a:p>
          <a:p>
            <a:pPr marL="169863" indent="-169863" eaLnBrk="1" hangingPunct="1">
              <a:spcBef>
                <a:spcPct val="0"/>
              </a:spcBef>
              <a:buFontTx/>
              <a:buChar char="•"/>
              <a:defRPr/>
            </a:pPr>
            <a:r>
              <a:rPr lang="en-US" altLang="en-US" sz="1000" dirty="0" smtClean="0">
                <a:solidFill>
                  <a:srgbClr val="000000"/>
                </a:solidFill>
              </a:rPr>
              <a:t>Ensure small businesses, and especially Veteran-owned small businesses, have the maximum practicable opportunity to benefit from VA contracting opportunities through appropriate policy, goals, and accountability mechanisms.</a:t>
            </a:r>
          </a:p>
          <a:p>
            <a:pPr marL="169863" indent="-169863" eaLnBrk="1" hangingPunct="1">
              <a:spcBef>
                <a:spcPct val="0"/>
              </a:spcBef>
              <a:buFontTx/>
              <a:buChar char="•"/>
              <a:defRPr/>
            </a:pPr>
            <a:endParaRPr lang="en-US" altLang="en-US" sz="1000" dirty="0" smtClean="0">
              <a:solidFill>
                <a:srgbClr val="000000"/>
              </a:solidFill>
            </a:endParaRPr>
          </a:p>
          <a:p>
            <a:pPr marL="169863" indent="-169863" eaLnBrk="1" hangingPunct="1">
              <a:spcBef>
                <a:spcPct val="0"/>
              </a:spcBef>
              <a:buFontTx/>
              <a:buChar char="•"/>
              <a:defRPr/>
            </a:pPr>
            <a:r>
              <a:rPr lang="en-GB" altLang="en-US" sz="1000" b="1" dirty="0" smtClean="0">
                <a:solidFill>
                  <a:srgbClr val="000000"/>
                </a:solidFill>
              </a:rPr>
              <a:t>SBP -Why Important?</a:t>
            </a:r>
          </a:p>
          <a:p>
            <a:pPr marL="169863" indent="-169863" eaLnBrk="1" hangingPunct="1">
              <a:spcBef>
                <a:spcPct val="0"/>
              </a:spcBef>
              <a:buFontTx/>
              <a:buChar char="•"/>
              <a:defRPr/>
            </a:pPr>
            <a:r>
              <a:rPr lang="en-GB" altLang="en-US" sz="1000" dirty="0" smtClean="0">
                <a:solidFill>
                  <a:srgbClr val="000000"/>
                </a:solidFill>
              </a:rPr>
              <a:t>The Small Business Policy Program ensures that VA actively maintains and fulfils its responsibilities and obligations under Congressional and Legislative law. It works with VA and other Federal agencies to create policies that support VA interests. The program also works closely with the Office of the Secretary for Veterans Affairs (OSVA) and the Small Business Administration (SBA) to assist with the establishment of VA small business goals.</a:t>
            </a:r>
          </a:p>
          <a:p>
            <a:pPr marL="169863" indent="-169863" algn="ctr" eaLnBrk="1" hangingPunct="1">
              <a:spcBef>
                <a:spcPct val="0"/>
              </a:spcBef>
              <a:buFontTx/>
              <a:buChar char="•"/>
              <a:defRPr/>
            </a:pPr>
            <a:endParaRPr lang="en-GB" altLang="en-US" sz="1000" dirty="0" smtClean="0">
              <a:solidFill>
                <a:srgbClr val="000000"/>
              </a:solidFill>
            </a:endParaRPr>
          </a:p>
          <a:p>
            <a:pPr marL="169863" indent="-169863" eaLnBrk="1" hangingPunct="1">
              <a:spcBef>
                <a:spcPct val="20000"/>
              </a:spcBef>
              <a:buFontTx/>
              <a:buChar char="•"/>
              <a:defRPr/>
            </a:pPr>
            <a:r>
              <a:rPr lang="en-GB" altLang="en-US" sz="1000" b="1" dirty="0" smtClean="0">
                <a:solidFill>
                  <a:srgbClr val="000000"/>
                </a:solidFill>
              </a:rPr>
              <a:t>Verification Mission: </a:t>
            </a:r>
          </a:p>
          <a:p>
            <a:pPr marL="169863" indent="-169863" eaLnBrk="1" hangingPunct="1">
              <a:spcBef>
                <a:spcPct val="20000"/>
              </a:spcBef>
              <a:buFontTx/>
              <a:buChar char="•"/>
              <a:defRPr/>
            </a:pPr>
            <a:r>
              <a:rPr lang="en-US" altLang="en-US" sz="1000" dirty="0" smtClean="0">
                <a:solidFill>
                  <a:srgbClr val="000000"/>
                </a:solidFill>
              </a:rPr>
              <a:t>Enable eligible VOSBs to be verified for inclusion in the Veterans First Program</a:t>
            </a:r>
          </a:p>
          <a:p>
            <a:pPr marL="169863" indent="-169863" eaLnBrk="1" hangingPunct="1">
              <a:spcBef>
                <a:spcPct val="20000"/>
              </a:spcBef>
              <a:buFontTx/>
              <a:buChar char="•"/>
              <a:defRPr/>
            </a:pPr>
            <a:endParaRPr lang="en-GB" altLang="en-US" sz="1000" dirty="0" smtClean="0">
              <a:solidFill>
                <a:srgbClr val="000000"/>
              </a:solidFill>
            </a:endParaRPr>
          </a:p>
          <a:p>
            <a:pPr marL="169863" indent="-169863" eaLnBrk="1" hangingPunct="1">
              <a:spcBef>
                <a:spcPct val="20000"/>
              </a:spcBef>
              <a:buFontTx/>
              <a:buChar char="•"/>
              <a:defRPr/>
            </a:pPr>
            <a:r>
              <a:rPr lang="en-GB" altLang="en-US" sz="1000" b="1" dirty="0" smtClean="0">
                <a:solidFill>
                  <a:srgbClr val="000000"/>
                </a:solidFill>
              </a:rPr>
              <a:t>Verification- Why Important?</a:t>
            </a:r>
          </a:p>
          <a:p>
            <a:pPr marL="169863" indent="-169863" eaLnBrk="1" hangingPunct="1">
              <a:spcBef>
                <a:spcPct val="20000"/>
              </a:spcBef>
              <a:buFontTx/>
              <a:buChar char="•"/>
              <a:defRPr/>
            </a:pPr>
            <a:r>
              <a:rPr lang="en-US" altLang="en-US" sz="1000" dirty="0" smtClean="0">
                <a:solidFill>
                  <a:srgbClr val="000000"/>
                </a:solidFill>
              </a:rPr>
              <a:t>Verification is a pre-requisite to the Veterans First Contracting Program which facilitates SDVOSB and VOSB participation in VA contracting. VA is the only federal agency that </a:t>
            </a:r>
            <a:r>
              <a:rPr lang="en-US" altLang="en-US" sz="1000" b="1" u="sng" dirty="0" smtClean="0">
                <a:solidFill>
                  <a:srgbClr val="000000"/>
                </a:solidFill>
              </a:rPr>
              <a:t>verifies</a:t>
            </a:r>
            <a:r>
              <a:rPr lang="en-US" altLang="en-US" sz="1000" b="1" dirty="0" smtClean="0">
                <a:solidFill>
                  <a:srgbClr val="000000"/>
                </a:solidFill>
              </a:rPr>
              <a:t> </a:t>
            </a:r>
            <a:r>
              <a:rPr lang="en-US" altLang="en-US" sz="1000" dirty="0" smtClean="0">
                <a:solidFill>
                  <a:srgbClr val="000000"/>
                </a:solidFill>
              </a:rPr>
              <a:t>Veteran-Owned Small Businesses as a requirement for competing for Veteran set-aside procurement opportunities.</a:t>
            </a:r>
          </a:p>
          <a:p>
            <a:pPr marL="169863" indent="-169863" eaLnBrk="1" hangingPunct="1">
              <a:spcBef>
                <a:spcPct val="20000"/>
              </a:spcBef>
              <a:buFontTx/>
              <a:buChar char="•"/>
              <a:defRPr/>
            </a:pPr>
            <a:endParaRPr lang="en-GB" altLang="en-US" sz="1000" b="1" dirty="0" smtClean="0">
              <a:solidFill>
                <a:srgbClr val="000000"/>
              </a:solidFill>
            </a:endParaRPr>
          </a:p>
          <a:p>
            <a:pPr marL="169863" indent="-169863" eaLnBrk="1" hangingPunct="1">
              <a:spcBef>
                <a:spcPct val="20000"/>
              </a:spcBef>
              <a:buFontTx/>
              <a:buChar char="•"/>
              <a:defRPr/>
            </a:pPr>
            <a:r>
              <a:rPr lang="en-GB" altLang="en-US" sz="1000" b="1" dirty="0" smtClean="0">
                <a:solidFill>
                  <a:srgbClr val="000000"/>
                </a:solidFill>
              </a:rPr>
              <a:t>DAP </a:t>
            </a:r>
            <a:r>
              <a:rPr lang="en-US" altLang="en-US" sz="1000" b="1" dirty="0" smtClean="0">
                <a:solidFill>
                  <a:srgbClr val="000000"/>
                </a:solidFill>
              </a:rPr>
              <a:t>Mission: </a:t>
            </a:r>
          </a:p>
          <a:p>
            <a:pPr marL="169863" indent="-169863" eaLnBrk="1" hangingPunct="1">
              <a:spcBef>
                <a:spcPct val="20000"/>
              </a:spcBef>
              <a:buFontTx/>
              <a:buChar char="•"/>
              <a:defRPr/>
            </a:pPr>
            <a:r>
              <a:rPr lang="en-US" altLang="en-US" sz="1000" dirty="0" smtClean="0">
                <a:solidFill>
                  <a:srgbClr val="000000"/>
                </a:solidFill>
              </a:rPr>
              <a:t>Enable VOSBs and other small businesses opportunities to gain direct access to Federal and Commercial Procurement Decision Makers (PDM) </a:t>
            </a:r>
          </a:p>
          <a:p>
            <a:pPr marL="169863" indent="-169863" eaLnBrk="1" hangingPunct="1">
              <a:spcBef>
                <a:spcPct val="20000"/>
              </a:spcBef>
              <a:buFontTx/>
              <a:buChar char="•"/>
              <a:defRPr/>
            </a:pPr>
            <a:endParaRPr lang="en-US" altLang="en-US" sz="1000" b="1" dirty="0" smtClean="0">
              <a:solidFill>
                <a:srgbClr val="000000"/>
              </a:solidFill>
            </a:endParaRPr>
          </a:p>
          <a:p>
            <a:pPr marL="169863" indent="-169863" eaLnBrk="1" hangingPunct="1">
              <a:spcBef>
                <a:spcPct val="20000"/>
              </a:spcBef>
              <a:buFontTx/>
              <a:buChar char="•"/>
              <a:defRPr/>
            </a:pPr>
            <a:r>
              <a:rPr lang="en-US" altLang="en-US" sz="1000" b="1" dirty="0" smtClean="0">
                <a:solidFill>
                  <a:srgbClr val="000000"/>
                </a:solidFill>
              </a:rPr>
              <a:t>DAP- Why Important?</a:t>
            </a:r>
          </a:p>
          <a:p>
            <a:pPr marL="169863" indent="-169863" eaLnBrk="1" hangingPunct="1">
              <a:spcBef>
                <a:spcPct val="20000"/>
              </a:spcBef>
              <a:buFontTx/>
              <a:buChar char="•"/>
              <a:defRPr/>
            </a:pPr>
            <a:r>
              <a:rPr lang="en-US" altLang="en-US" sz="1000" dirty="0" smtClean="0">
                <a:solidFill>
                  <a:srgbClr val="000000"/>
                </a:solidFill>
              </a:rPr>
              <a:t>Direct Access allows both the small business owner and PDM to build the business relationship essential to adding value to VA through access to procurement opportunities. </a:t>
            </a:r>
          </a:p>
          <a:p>
            <a:pPr marL="169863" indent="-169863" eaLnBrk="1" hangingPunct="1">
              <a:spcBef>
                <a:spcPct val="20000"/>
              </a:spcBef>
              <a:buFontTx/>
              <a:buChar char="•"/>
              <a:defRPr/>
            </a:pPr>
            <a:endParaRPr lang="en-GB" altLang="en-US" sz="1000" b="1" dirty="0" smtClean="0">
              <a:solidFill>
                <a:srgbClr val="000000"/>
              </a:solidFill>
            </a:endParaRPr>
          </a:p>
          <a:p>
            <a:pPr marL="169863" indent="-169863" eaLnBrk="1" hangingPunct="1">
              <a:spcBef>
                <a:spcPct val="20000"/>
              </a:spcBef>
              <a:buFontTx/>
              <a:buChar char="•"/>
              <a:defRPr/>
            </a:pPr>
            <a:r>
              <a:rPr lang="en-US" altLang="en-US" sz="1000" b="1" dirty="0" smtClean="0">
                <a:solidFill>
                  <a:srgbClr val="000000"/>
                </a:solidFill>
              </a:rPr>
              <a:t>Market Research </a:t>
            </a:r>
          </a:p>
          <a:p>
            <a:pPr marL="169863" indent="-169863">
              <a:spcBef>
                <a:spcPct val="20000"/>
              </a:spcBef>
              <a:buFontTx/>
              <a:buChar char="•"/>
              <a:defRPr/>
            </a:pPr>
            <a:r>
              <a:rPr lang="en-US" altLang="en-US" sz="1000" b="1" dirty="0" smtClean="0">
                <a:solidFill>
                  <a:srgbClr val="000000"/>
                </a:solidFill>
              </a:rPr>
              <a:t>Why Important? </a:t>
            </a:r>
          </a:p>
          <a:p>
            <a:pPr marL="169863" indent="-169863">
              <a:spcBef>
                <a:spcPct val="20000"/>
              </a:spcBef>
              <a:buFontTx/>
              <a:buChar char="•"/>
              <a:defRPr/>
            </a:pPr>
            <a:r>
              <a:rPr lang="en-US" sz="1000" dirty="0" smtClean="0"/>
              <a:t>Market Research is conducted by VA acquisition staff in order to develop effective acquisition strategies for small businesses. </a:t>
            </a:r>
          </a:p>
          <a:p>
            <a:pPr marL="169863" indent="-169863">
              <a:spcBef>
                <a:spcPct val="20000"/>
              </a:spcBef>
              <a:buFontTx/>
              <a:buChar char="•"/>
              <a:defRPr/>
            </a:pPr>
            <a:r>
              <a:rPr lang="en-US" sz="1000" dirty="0" smtClean="0">
                <a:solidFill>
                  <a:prstClr val="black"/>
                </a:solidFill>
              </a:rPr>
              <a:t>Market research should not be used to evaluate specific firms pre-solicitation.  The primary purpose of market research is to determine an acquisition strategy, so, you would be trying to determine if there are sufficient VOSB firms available to provide a response to a solicitation and provide a fair and reasonable price. </a:t>
            </a:r>
            <a:r>
              <a:rPr lang="en-US" sz="1000" dirty="0" smtClean="0"/>
              <a:t> </a:t>
            </a:r>
            <a:endParaRPr lang="en-US" altLang="en-US" sz="1000" dirty="0" smtClean="0">
              <a:solidFill>
                <a:srgbClr val="000000"/>
              </a:solidFill>
            </a:endParaRPr>
          </a:p>
          <a:p>
            <a:pPr eaLnBrk="1" hangingPunct="1">
              <a:spcBef>
                <a:spcPct val="20000"/>
              </a:spcBef>
              <a:defRPr/>
            </a:pPr>
            <a:endParaRPr lang="en-US" altLang="en-US" sz="1000" dirty="0" smtClean="0">
              <a:solidFill>
                <a:srgbClr val="000000"/>
              </a:solidFill>
            </a:endParaRPr>
          </a:p>
          <a:p>
            <a:pPr marL="169863" indent="-169863" eaLnBrk="1" hangingPunct="1">
              <a:spcBef>
                <a:spcPct val="20000"/>
              </a:spcBef>
              <a:buFontTx/>
              <a:buChar char="•"/>
              <a:defRPr/>
            </a:pPr>
            <a:r>
              <a:rPr lang="en-US" altLang="en-US" sz="1000" b="1" dirty="0" smtClean="0">
                <a:solidFill>
                  <a:srgbClr val="000000"/>
                </a:solidFill>
              </a:rPr>
              <a:t>Strategic Outreach and Communications (SOC) Mission:</a:t>
            </a:r>
          </a:p>
          <a:p>
            <a:pPr marL="169863" indent="-169863" eaLnBrk="1" hangingPunct="1">
              <a:spcBef>
                <a:spcPct val="20000"/>
              </a:spcBef>
              <a:buFontTx/>
              <a:buChar char="•"/>
              <a:defRPr/>
            </a:pPr>
            <a:r>
              <a:rPr lang="en-US" altLang="en-US" sz="1000" dirty="0" smtClean="0">
                <a:solidFill>
                  <a:srgbClr val="000000"/>
                </a:solidFill>
              </a:rPr>
              <a:t>Provide communication, education, and the distribution of information to the stakeholder to promote awareness and understanding of VA small business programs.</a:t>
            </a:r>
          </a:p>
          <a:p>
            <a:pPr marL="169863" indent="-169863" eaLnBrk="1" hangingPunct="1">
              <a:spcBef>
                <a:spcPct val="0"/>
              </a:spcBef>
              <a:spcAft>
                <a:spcPts val="600"/>
              </a:spcAft>
              <a:buFontTx/>
              <a:buChar char="•"/>
              <a:defRPr/>
            </a:pPr>
            <a:endParaRPr lang="en-US" altLang="en-US" sz="1000" b="1" dirty="0" smtClean="0">
              <a:solidFill>
                <a:srgbClr val="000000"/>
              </a:solidFill>
            </a:endParaRPr>
          </a:p>
          <a:p>
            <a:pPr marL="169863" indent="-169863" eaLnBrk="1" hangingPunct="1">
              <a:spcBef>
                <a:spcPct val="0"/>
              </a:spcBef>
              <a:spcAft>
                <a:spcPts val="600"/>
              </a:spcAft>
              <a:buFontTx/>
              <a:buChar char="•"/>
              <a:defRPr/>
            </a:pPr>
            <a:r>
              <a:rPr lang="en-US" altLang="en-US" sz="1000" b="1" dirty="0" smtClean="0">
                <a:solidFill>
                  <a:srgbClr val="000000"/>
                </a:solidFill>
              </a:rPr>
              <a:t>Why Important?</a:t>
            </a:r>
          </a:p>
          <a:p>
            <a:pPr marL="169863" indent="-169863" eaLnBrk="1" hangingPunct="1">
              <a:spcBef>
                <a:spcPct val="0"/>
              </a:spcBef>
              <a:spcAft>
                <a:spcPts val="600"/>
              </a:spcAft>
              <a:buFontTx/>
              <a:buChar char="•"/>
              <a:defRPr/>
            </a:pPr>
            <a:r>
              <a:rPr lang="en-US" altLang="en-US" sz="1000" dirty="0" smtClean="0">
                <a:solidFill>
                  <a:srgbClr val="000000"/>
                </a:solidFill>
              </a:rPr>
              <a:t>SOC provides an avenue for OSDBU to inform all of its stakeholders about VA small business programs and resources, VA small business goals, and access opportunities.</a:t>
            </a:r>
          </a:p>
          <a:p>
            <a:pPr marL="169863" indent="-169863" eaLnBrk="1" hangingPunct="1">
              <a:spcBef>
                <a:spcPct val="0"/>
              </a:spcBef>
              <a:spcAft>
                <a:spcPts val="600"/>
              </a:spcAft>
              <a:buFontTx/>
              <a:buChar char="•"/>
              <a:defRPr/>
            </a:pPr>
            <a:endParaRPr lang="en-US" altLang="en-US" sz="1000" dirty="0" smtClean="0">
              <a:solidFill>
                <a:srgbClr val="000000"/>
              </a:solidFill>
            </a:endParaRPr>
          </a:p>
          <a:p>
            <a:pPr marL="169863" indent="-169863" eaLnBrk="1" hangingPunct="1">
              <a:spcBef>
                <a:spcPct val="0"/>
              </a:spcBef>
              <a:spcAft>
                <a:spcPts val="600"/>
              </a:spcAft>
              <a:defRPr/>
            </a:pPr>
            <a:endParaRPr lang="en-GB" altLang="en-US" sz="1000" dirty="0" smtClean="0">
              <a:solidFill>
                <a:srgbClr val="000000"/>
              </a:solidFill>
            </a:endParaRPr>
          </a:p>
          <a:p>
            <a:pPr marL="169863" indent="-169863" eaLnBrk="1" hangingPunct="1">
              <a:spcBef>
                <a:spcPct val="0"/>
              </a:spcBef>
              <a:spcAft>
                <a:spcPts val="600"/>
              </a:spcAft>
              <a:defRPr/>
            </a:pPr>
            <a:endParaRPr lang="en-GB" altLang="en-US" sz="1000" dirty="0" smtClean="0">
              <a:solidFill>
                <a:srgbClr val="000000"/>
              </a:solidFill>
            </a:endParaRPr>
          </a:p>
          <a:p>
            <a:pPr marL="169863" indent="-169863" eaLnBrk="1" hangingPunct="1">
              <a:spcBef>
                <a:spcPct val="20000"/>
              </a:spcBef>
              <a:defRPr/>
            </a:pPr>
            <a:endParaRPr lang="en-GB" altLang="en-US" sz="1000" dirty="0" smtClean="0">
              <a:solidFill>
                <a:srgbClr val="000000"/>
              </a:solidFill>
            </a:endParaRPr>
          </a:p>
          <a:p>
            <a:pPr marL="169863" indent="-169863" algn="ctr" eaLnBrk="1" hangingPunct="1">
              <a:spcBef>
                <a:spcPct val="0"/>
              </a:spcBef>
              <a:defRPr/>
            </a:pPr>
            <a:endParaRPr lang="en-GB" altLang="en-US" sz="1000" dirty="0" smtClean="0">
              <a:solidFill>
                <a:srgbClr val="000000"/>
              </a:solidFill>
            </a:endParaRPr>
          </a:p>
          <a:p>
            <a:pPr marL="170118" indent="-170118" algn="ctr" eaLnBrk="1" hangingPunct="1">
              <a:spcBef>
                <a:spcPct val="0"/>
              </a:spcBef>
              <a:defRPr/>
            </a:pPr>
            <a:endParaRPr lang="en-GB" altLang="en-US" sz="1000" dirty="0">
              <a:solidFill>
                <a:srgbClr val="000000"/>
              </a:solidFill>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2014" indent="-286179" eaLnBrk="0" hangingPunct="0">
              <a:spcBef>
                <a:spcPct val="30000"/>
              </a:spcBef>
              <a:defRPr sz="1200">
                <a:solidFill>
                  <a:schemeClr val="tx1"/>
                </a:solidFill>
                <a:latin typeface="Calibri" pitchFamily="34" charset="0"/>
              </a:defRPr>
            </a:lvl2pPr>
            <a:lvl3pPr marL="1160613" indent="-227354" eaLnBrk="0" hangingPunct="0">
              <a:spcBef>
                <a:spcPct val="30000"/>
              </a:spcBef>
              <a:defRPr sz="1200">
                <a:solidFill>
                  <a:schemeClr val="tx1"/>
                </a:solidFill>
                <a:latin typeface="Calibri" pitchFamily="34" charset="0"/>
              </a:defRPr>
            </a:lvl3pPr>
            <a:lvl4pPr marL="1629629" indent="-227354" eaLnBrk="0" hangingPunct="0">
              <a:spcBef>
                <a:spcPct val="30000"/>
              </a:spcBef>
              <a:defRPr sz="1200">
                <a:solidFill>
                  <a:schemeClr val="tx1"/>
                </a:solidFill>
                <a:latin typeface="Calibri" pitchFamily="34" charset="0"/>
              </a:defRPr>
            </a:lvl4pPr>
            <a:lvl5pPr marL="2093874" indent="-227354" eaLnBrk="0" hangingPunct="0">
              <a:spcBef>
                <a:spcPct val="30000"/>
              </a:spcBef>
              <a:defRPr sz="1200">
                <a:solidFill>
                  <a:schemeClr val="tx1"/>
                </a:solidFill>
                <a:latin typeface="Calibri" pitchFamily="34" charset="0"/>
              </a:defRPr>
            </a:lvl5pPr>
            <a:lvl6pPr marL="2551760" indent="-227354" defTabSz="457886" eaLnBrk="0" fontAlgn="base" hangingPunct="0">
              <a:spcBef>
                <a:spcPct val="30000"/>
              </a:spcBef>
              <a:spcAft>
                <a:spcPct val="0"/>
              </a:spcAft>
              <a:defRPr sz="1200">
                <a:solidFill>
                  <a:schemeClr val="tx1"/>
                </a:solidFill>
                <a:latin typeface="Calibri" pitchFamily="34" charset="0"/>
              </a:defRPr>
            </a:lvl6pPr>
            <a:lvl7pPr marL="3009646" indent="-227354" defTabSz="457886" eaLnBrk="0" fontAlgn="base" hangingPunct="0">
              <a:spcBef>
                <a:spcPct val="30000"/>
              </a:spcBef>
              <a:spcAft>
                <a:spcPct val="0"/>
              </a:spcAft>
              <a:defRPr sz="1200">
                <a:solidFill>
                  <a:schemeClr val="tx1"/>
                </a:solidFill>
                <a:latin typeface="Calibri" pitchFamily="34" charset="0"/>
              </a:defRPr>
            </a:lvl7pPr>
            <a:lvl8pPr marL="3467532" indent="-227354" defTabSz="457886" eaLnBrk="0" fontAlgn="base" hangingPunct="0">
              <a:spcBef>
                <a:spcPct val="30000"/>
              </a:spcBef>
              <a:spcAft>
                <a:spcPct val="0"/>
              </a:spcAft>
              <a:defRPr sz="1200">
                <a:solidFill>
                  <a:schemeClr val="tx1"/>
                </a:solidFill>
                <a:latin typeface="Calibri" pitchFamily="34" charset="0"/>
              </a:defRPr>
            </a:lvl8pPr>
            <a:lvl9pPr marL="3925417" indent="-227354" defTabSz="45788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B320F2-1A57-4B4E-A4C3-6ED02309CDE0}" type="slidenum">
              <a:rPr lang="en-US" altLang="en-US" smtClean="0">
                <a:solidFill>
                  <a:srgbClr val="000000"/>
                </a:solidFill>
                <a:latin typeface="Arial" charset="0"/>
              </a:rPr>
              <a:pPr eaLnBrk="1" hangingPunct="1">
                <a:spcBef>
                  <a:spcPct val="0"/>
                </a:spcBef>
              </a:pPr>
              <a:t>4</a:t>
            </a:fld>
            <a:endParaRPr lang="en-US" altLang="en-US" smtClean="0">
              <a:solidFill>
                <a:srgbClr val="000000"/>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00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1363" indent="-284163" eaLnBrk="0" hangingPunct="0">
              <a:spcBef>
                <a:spcPct val="30000"/>
              </a:spcBef>
              <a:defRPr sz="1200">
                <a:solidFill>
                  <a:schemeClr val="tx1"/>
                </a:solidFill>
                <a:latin typeface="Calibri" pitchFamily="34" charset="0"/>
              </a:defRPr>
            </a:lvl2pPr>
            <a:lvl3pPr marL="1141413" indent="-227013" eaLnBrk="0" hangingPunct="0">
              <a:spcBef>
                <a:spcPct val="30000"/>
              </a:spcBef>
              <a:defRPr sz="1200">
                <a:solidFill>
                  <a:schemeClr val="tx1"/>
                </a:solidFill>
                <a:latin typeface="Calibri" pitchFamily="34" charset="0"/>
              </a:defRPr>
            </a:lvl3pPr>
            <a:lvl4pPr marL="1597025" indent="-227013" eaLnBrk="0" hangingPunct="0">
              <a:spcBef>
                <a:spcPct val="30000"/>
              </a:spcBef>
              <a:defRPr sz="1200">
                <a:solidFill>
                  <a:schemeClr val="tx1"/>
                </a:solidFill>
                <a:latin typeface="Calibri" pitchFamily="34" charset="0"/>
              </a:defRPr>
            </a:lvl4pPr>
            <a:lvl5pPr marL="2054225" indent="-227013" eaLnBrk="0" hangingPunct="0">
              <a:spcBef>
                <a:spcPct val="30000"/>
              </a:spcBef>
              <a:defRPr sz="1200">
                <a:solidFill>
                  <a:schemeClr val="tx1"/>
                </a:solidFill>
                <a:latin typeface="Calibri" pitchFamily="34" charset="0"/>
              </a:defRPr>
            </a:lvl5pPr>
            <a:lvl6pPr marL="2511425" indent="-227013" defTabSz="457200" eaLnBrk="0" fontAlgn="base" hangingPunct="0">
              <a:spcBef>
                <a:spcPct val="30000"/>
              </a:spcBef>
              <a:spcAft>
                <a:spcPct val="0"/>
              </a:spcAft>
              <a:defRPr sz="1200">
                <a:solidFill>
                  <a:schemeClr val="tx1"/>
                </a:solidFill>
                <a:latin typeface="Calibri" pitchFamily="34" charset="0"/>
              </a:defRPr>
            </a:lvl6pPr>
            <a:lvl7pPr marL="2968625" indent="-227013" defTabSz="457200" eaLnBrk="0" fontAlgn="base" hangingPunct="0">
              <a:spcBef>
                <a:spcPct val="30000"/>
              </a:spcBef>
              <a:spcAft>
                <a:spcPct val="0"/>
              </a:spcAft>
              <a:defRPr sz="1200">
                <a:solidFill>
                  <a:schemeClr val="tx1"/>
                </a:solidFill>
                <a:latin typeface="Calibri" pitchFamily="34" charset="0"/>
              </a:defRPr>
            </a:lvl7pPr>
            <a:lvl8pPr marL="3425825" indent="-227013" defTabSz="457200" eaLnBrk="0" fontAlgn="base" hangingPunct="0">
              <a:spcBef>
                <a:spcPct val="30000"/>
              </a:spcBef>
              <a:spcAft>
                <a:spcPct val="0"/>
              </a:spcAft>
              <a:defRPr sz="1200">
                <a:solidFill>
                  <a:schemeClr val="tx1"/>
                </a:solidFill>
                <a:latin typeface="Calibri" pitchFamily="34" charset="0"/>
              </a:defRPr>
            </a:lvl8pPr>
            <a:lvl9pPr marL="3883025" indent="-227013"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CE152B-BF8B-4B53-B645-0ACCD544BB25}" type="slidenum">
              <a:rPr lang="en-US" altLang="en-US" sz="1300" smtClean="0">
                <a:solidFill>
                  <a:srgbClr val="000000"/>
                </a:solidFill>
                <a:latin typeface="Arial" charset="0"/>
              </a:rPr>
              <a:pPr eaLnBrk="1" hangingPunct="1">
                <a:spcBef>
                  <a:spcPct val="0"/>
                </a:spcBef>
              </a:pPr>
              <a:t>5</a:t>
            </a:fld>
            <a:endParaRPr lang="en-US" altLang="en-US" sz="1300" smtClean="0">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6296">
              <a:spcBef>
                <a:spcPct val="20000"/>
              </a:spcBef>
            </a:pPr>
            <a:r>
              <a:rPr lang="en-US" altLang="en-US" b="1" smtClean="0">
                <a:solidFill>
                  <a:srgbClr val="000000"/>
                </a:solidFill>
              </a:rPr>
              <a:t>VA Buys </a:t>
            </a:r>
          </a:p>
          <a:p>
            <a:pPr defTabSz="456296">
              <a:spcBef>
                <a:spcPct val="20000"/>
              </a:spcBef>
            </a:pPr>
            <a:r>
              <a:rPr lang="en-US" altLang="en-US" smtClean="0">
                <a:solidFill>
                  <a:srgbClr val="000000"/>
                </a:solidFill>
              </a:rPr>
              <a:t>VA procures over $3 billion in goods each year from VOSB.</a:t>
            </a:r>
          </a:p>
          <a:p>
            <a:pPr defTabSz="456296">
              <a:spcBef>
                <a:spcPct val="20000"/>
              </a:spcBef>
            </a:pPr>
            <a:r>
              <a:rPr lang="en-US" altLang="en-US" smtClean="0">
                <a:solidFill>
                  <a:srgbClr val="000000"/>
                </a:solidFill>
              </a:rPr>
              <a:t>Because of our mission, and our SDVOSB and VOSB goals, VA has a key interest in doing business with Veterans.</a:t>
            </a:r>
            <a:r>
              <a:rPr lang="en-US" altLang="en-US" sz="3200">
                <a:solidFill>
                  <a:srgbClr val="000000"/>
                </a:solidFill>
              </a:rPr>
              <a:t>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475" indent="-284589" eaLnBrk="0" hangingPunct="0">
              <a:spcBef>
                <a:spcPct val="30000"/>
              </a:spcBef>
              <a:defRPr sz="1200">
                <a:solidFill>
                  <a:schemeClr val="tx1"/>
                </a:solidFill>
                <a:latin typeface="Calibri" pitchFamily="34" charset="0"/>
              </a:defRPr>
            </a:lvl2pPr>
            <a:lvl3pPr marL="1141535" indent="-227354" eaLnBrk="0" hangingPunct="0">
              <a:spcBef>
                <a:spcPct val="30000"/>
              </a:spcBef>
              <a:defRPr sz="1200">
                <a:solidFill>
                  <a:schemeClr val="tx1"/>
                </a:solidFill>
                <a:latin typeface="Calibri" pitchFamily="34" charset="0"/>
              </a:defRPr>
            </a:lvl3pPr>
            <a:lvl4pPr marL="1599421" indent="-227354" eaLnBrk="0" hangingPunct="0">
              <a:spcBef>
                <a:spcPct val="30000"/>
              </a:spcBef>
              <a:defRPr sz="1200">
                <a:solidFill>
                  <a:schemeClr val="tx1"/>
                </a:solidFill>
                <a:latin typeface="Calibri" pitchFamily="34" charset="0"/>
              </a:defRPr>
            </a:lvl4pPr>
            <a:lvl5pPr marL="2055717" indent="-227354" eaLnBrk="0" hangingPunct="0">
              <a:spcBef>
                <a:spcPct val="30000"/>
              </a:spcBef>
              <a:defRPr sz="1200">
                <a:solidFill>
                  <a:schemeClr val="tx1"/>
                </a:solidFill>
                <a:latin typeface="Calibri" pitchFamily="34" charset="0"/>
              </a:defRPr>
            </a:lvl5pPr>
            <a:lvl6pPr marL="2513603" indent="-227354" defTabSz="457886" eaLnBrk="0" fontAlgn="base" hangingPunct="0">
              <a:spcBef>
                <a:spcPct val="30000"/>
              </a:spcBef>
              <a:spcAft>
                <a:spcPct val="0"/>
              </a:spcAft>
              <a:defRPr sz="1200">
                <a:solidFill>
                  <a:schemeClr val="tx1"/>
                </a:solidFill>
                <a:latin typeface="Calibri" pitchFamily="34" charset="0"/>
              </a:defRPr>
            </a:lvl6pPr>
            <a:lvl7pPr marL="2971489" indent="-227354" defTabSz="457886" eaLnBrk="0" fontAlgn="base" hangingPunct="0">
              <a:spcBef>
                <a:spcPct val="30000"/>
              </a:spcBef>
              <a:spcAft>
                <a:spcPct val="0"/>
              </a:spcAft>
              <a:defRPr sz="1200">
                <a:solidFill>
                  <a:schemeClr val="tx1"/>
                </a:solidFill>
                <a:latin typeface="Calibri" pitchFamily="34" charset="0"/>
              </a:defRPr>
            </a:lvl7pPr>
            <a:lvl8pPr marL="3429374" indent="-227354" defTabSz="457886" eaLnBrk="0" fontAlgn="base" hangingPunct="0">
              <a:spcBef>
                <a:spcPct val="30000"/>
              </a:spcBef>
              <a:spcAft>
                <a:spcPct val="0"/>
              </a:spcAft>
              <a:defRPr sz="1200">
                <a:solidFill>
                  <a:schemeClr val="tx1"/>
                </a:solidFill>
                <a:latin typeface="Calibri" pitchFamily="34" charset="0"/>
              </a:defRPr>
            </a:lvl8pPr>
            <a:lvl9pPr marL="3887260" indent="-227354" defTabSz="45788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CC834E7-0B35-4B57-BEDF-373719931874}" type="slidenum">
              <a:rPr lang="en-US" altLang="en-US" smtClean="0">
                <a:solidFill>
                  <a:srgbClr val="000000"/>
                </a:solidFill>
                <a:latin typeface="Arial" charset="0"/>
              </a:rPr>
              <a:pPr eaLnBrk="1" hangingPunct="1">
                <a:spcBef>
                  <a:spcPct val="0"/>
                </a:spcBef>
              </a:pPr>
              <a:t>6</a:t>
            </a:fld>
            <a:endParaRPr lang="en-US" altLang="en-US" smtClean="0">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20000"/>
              </a:spcBef>
            </a:pPr>
            <a:endParaRPr lang="en-US" altLang="en-US" sz="3200" smtClean="0">
              <a:solidFill>
                <a:srgbClr val="000000"/>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F4E9267-0566-4AC1-8C1E-E05CA4B5BC0C}" type="slidenum">
              <a:rPr lang="en-US" altLang="en-US" smtClean="0">
                <a:solidFill>
                  <a:srgbClr val="000000"/>
                </a:solidFill>
                <a:latin typeface="Arial" charset="0"/>
              </a:rPr>
              <a:pPr eaLnBrk="1" hangingPunct="1">
                <a:spcBef>
                  <a:spcPct val="0"/>
                </a:spcBef>
              </a:pPr>
              <a:t>7</a:t>
            </a:fld>
            <a:endParaRPr lang="en-US" altLang="en-US"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306" eaLnBrk="1" fontAlgn="auto" hangingPunct="1">
              <a:spcBef>
                <a:spcPts val="0"/>
              </a:spcBef>
              <a:spcAft>
                <a:spcPts val="0"/>
              </a:spcAft>
              <a:defRPr/>
            </a:pPr>
            <a:r>
              <a:rPr lang="en-US" sz="2400" u="sng" dirty="0">
                <a:solidFill>
                  <a:prstClr val="black"/>
                </a:solidFill>
              </a:rPr>
              <a:t>Why VA makes a great business partner – There is a lot of business to be had at VA.</a:t>
            </a:r>
          </a:p>
          <a:p>
            <a:pPr marL="342865" indent="-342865" defTabSz="914306" eaLnBrk="1" fontAlgn="auto" hangingPunct="1">
              <a:spcBef>
                <a:spcPts val="0"/>
              </a:spcBef>
              <a:spcAft>
                <a:spcPts val="0"/>
              </a:spcAft>
              <a:buFont typeface="Arial" panose="020B0604020202020204" pitchFamily="34" charset="0"/>
              <a:buChar char="•"/>
              <a:defRPr/>
            </a:pPr>
            <a:r>
              <a:rPr lang="en-US" sz="2400" dirty="0">
                <a:solidFill>
                  <a:prstClr val="black"/>
                </a:solidFill>
              </a:rPr>
              <a:t>Second largest Federal department in the US with over 300,000 employees </a:t>
            </a:r>
          </a:p>
          <a:p>
            <a:pPr marL="342865" indent="-342865" defTabSz="914306" eaLnBrk="1" fontAlgn="auto" hangingPunct="1">
              <a:spcBef>
                <a:spcPts val="0"/>
              </a:spcBef>
              <a:spcAft>
                <a:spcPts val="0"/>
              </a:spcAft>
              <a:buFont typeface="Arial" panose="020B0604020202020204" pitchFamily="34" charset="0"/>
              <a:buChar char="•"/>
              <a:defRPr/>
            </a:pPr>
            <a:r>
              <a:rPr lang="en-US" sz="2400" dirty="0">
                <a:solidFill>
                  <a:prstClr val="black"/>
                </a:solidFill>
              </a:rPr>
              <a:t>Among the top 5 spenders of all Federal agencies</a:t>
            </a:r>
          </a:p>
          <a:p>
            <a:pPr marL="342865" indent="-342865" defTabSz="914306" eaLnBrk="1" fontAlgn="auto" hangingPunct="1">
              <a:spcBef>
                <a:spcPts val="0"/>
              </a:spcBef>
              <a:spcAft>
                <a:spcPts val="0"/>
              </a:spcAft>
              <a:buFont typeface="Arial" panose="020B0604020202020204" pitchFamily="34" charset="0"/>
              <a:buChar char="•"/>
              <a:defRPr/>
            </a:pPr>
            <a:r>
              <a:rPr lang="en-US" sz="2400" dirty="0">
                <a:solidFill>
                  <a:prstClr val="black"/>
                </a:solidFill>
              </a:rPr>
              <a:t>Over $21 billion dollars spent in FY 2017</a:t>
            </a:r>
          </a:p>
          <a:p>
            <a:pPr marL="342865" indent="-342865" defTabSz="914306" eaLnBrk="1" fontAlgn="auto" hangingPunct="1">
              <a:spcBef>
                <a:spcPts val="0"/>
              </a:spcBef>
              <a:spcAft>
                <a:spcPts val="0"/>
              </a:spcAft>
              <a:buFont typeface="Arial" panose="020B0604020202020204" pitchFamily="34" charset="0"/>
              <a:buChar char="•"/>
              <a:defRPr/>
            </a:pPr>
            <a:r>
              <a:rPr lang="en-US" sz="2400" dirty="0">
                <a:solidFill>
                  <a:prstClr val="black"/>
                </a:solidFill>
              </a:rPr>
              <a:t>Services cover: </a:t>
            </a:r>
          </a:p>
          <a:p>
            <a:pPr marL="800018" lvl="1" indent="-342865" defTabSz="914306" eaLnBrk="1" fontAlgn="auto" hangingPunct="1">
              <a:spcBef>
                <a:spcPts val="0"/>
              </a:spcBef>
              <a:spcAft>
                <a:spcPts val="0"/>
              </a:spcAft>
              <a:buFont typeface="Calibri" panose="020F0502020204030204" pitchFamily="34" charset="0"/>
              <a:buChar char="‒"/>
              <a:defRPr/>
            </a:pPr>
            <a:r>
              <a:rPr lang="en-US" sz="2000" dirty="0">
                <a:solidFill>
                  <a:prstClr val="black"/>
                </a:solidFill>
              </a:rPr>
              <a:t>140+ hospitals </a:t>
            </a:r>
          </a:p>
          <a:p>
            <a:pPr marL="800018" lvl="1" indent="-342865" defTabSz="914306" eaLnBrk="1" fontAlgn="auto" hangingPunct="1">
              <a:spcBef>
                <a:spcPts val="0"/>
              </a:spcBef>
              <a:spcAft>
                <a:spcPts val="0"/>
              </a:spcAft>
              <a:buFont typeface="Calibri" panose="020F0502020204030204" pitchFamily="34" charset="0"/>
              <a:buChar char="‒"/>
              <a:defRPr/>
            </a:pPr>
            <a:r>
              <a:rPr lang="en-US" sz="2000" dirty="0">
                <a:solidFill>
                  <a:prstClr val="black"/>
                </a:solidFill>
              </a:rPr>
              <a:t>1,230 outpatient clinics</a:t>
            </a:r>
          </a:p>
          <a:p>
            <a:pPr marL="800018" lvl="1" indent="-342865" defTabSz="914306" eaLnBrk="1" fontAlgn="auto" hangingPunct="1">
              <a:spcBef>
                <a:spcPts val="0"/>
              </a:spcBef>
              <a:spcAft>
                <a:spcPts val="0"/>
              </a:spcAft>
              <a:buFont typeface="Calibri" panose="020F0502020204030204" pitchFamily="34" charset="0"/>
              <a:buChar char="‒"/>
              <a:defRPr/>
            </a:pPr>
            <a:r>
              <a:rPr lang="en-US" sz="2000" dirty="0">
                <a:solidFill>
                  <a:prstClr val="black"/>
                </a:solidFill>
              </a:rPr>
              <a:t>300 Vet Centers</a:t>
            </a:r>
          </a:p>
          <a:p>
            <a:pPr marL="800018" lvl="1" indent="-342865" defTabSz="914306" eaLnBrk="1" fontAlgn="auto" hangingPunct="1">
              <a:spcBef>
                <a:spcPts val="0"/>
              </a:spcBef>
              <a:spcAft>
                <a:spcPts val="0"/>
              </a:spcAft>
              <a:buFont typeface="Calibri" panose="020F0502020204030204" pitchFamily="34" charset="0"/>
              <a:buChar char="‒"/>
              <a:defRPr/>
            </a:pPr>
            <a:r>
              <a:rPr lang="en-US" sz="2000" dirty="0">
                <a:solidFill>
                  <a:prstClr val="black"/>
                </a:solidFill>
              </a:rPr>
              <a:t>50+ Regional Offices</a:t>
            </a:r>
          </a:p>
          <a:p>
            <a:pPr marL="800018" lvl="1" indent="-342865" defTabSz="914306" eaLnBrk="1" fontAlgn="auto" hangingPunct="1">
              <a:spcBef>
                <a:spcPts val="0"/>
              </a:spcBef>
              <a:spcAft>
                <a:spcPts val="0"/>
              </a:spcAft>
              <a:buFont typeface="Calibri" panose="020F0502020204030204" pitchFamily="34" charset="0"/>
              <a:buChar char="‒"/>
              <a:defRPr/>
            </a:pPr>
            <a:r>
              <a:rPr lang="en-US" sz="2000" dirty="0">
                <a:solidFill>
                  <a:prstClr val="black"/>
                </a:solidFill>
              </a:rPr>
              <a:t>240 National, State or Tribal Cemeteries</a:t>
            </a:r>
          </a:p>
          <a:p>
            <a:pPr marL="342865" indent="-342865" defTabSz="914306" eaLnBrk="1" fontAlgn="auto" hangingPunct="1">
              <a:spcBef>
                <a:spcPts val="0"/>
              </a:spcBef>
              <a:spcAft>
                <a:spcPts val="0"/>
              </a:spcAft>
              <a:buFont typeface="Arial" panose="020B0604020202020204" pitchFamily="34" charset="0"/>
              <a:buChar char="•"/>
              <a:defRPr/>
            </a:pPr>
            <a:r>
              <a:rPr lang="en-US" sz="2400" dirty="0">
                <a:solidFill>
                  <a:prstClr val="black"/>
                </a:solidFill>
              </a:rPr>
              <a:t>Sizeable amount of potential customers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defTabSz="457886" eaLnBrk="0" fontAlgn="base" hangingPunct="0">
              <a:spcBef>
                <a:spcPct val="30000"/>
              </a:spcBef>
              <a:spcAft>
                <a:spcPct val="0"/>
              </a:spcAft>
              <a:defRPr sz="1200">
                <a:solidFill>
                  <a:schemeClr val="tx1"/>
                </a:solidFill>
                <a:latin typeface="Calibri" pitchFamily="34" charset="0"/>
              </a:defRPr>
            </a:lvl6pPr>
            <a:lvl7pPr marL="2976258" indent="-228943" defTabSz="457886" eaLnBrk="0" fontAlgn="base" hangingPunct="0">
              <a:spcBef>
                <a:spcPct val="30000"/>
              </a:spcBef>
              <a:spcAft>
                <a:spcPct val="0"/>
              </a:spcAft>
              <a:defRPr sz="1200">
                <a:solidFill>
                  <a:schemeClr val="tx1"/>
                </a:solidFill>
                <a:latin typeface="Calibri" pitchFamily="34" charset="0"/>
              </a:defRPr>
            </a:lvl7pPr>
            <a:lvl8pPr marL="3434144" indent="-228943" defTabSz="457886" eaLnBrk="0" fontAlgn="base" hangingPunct="0">
              <a:spcBef>
                <a:spcPct val="30000"/>
              </a:spcBef>
              <a:spcAft>
                <a:spcPct val="0"/>
              </a:spcAft>
              <a:defRPr sz="1200">
                <a:solidFill>
                  <a:schemeClr val="tx1"/>
                </a:solidFill>
                <a:latin typeface="Calibri" pitchFamily="34" charset="0"/>
              </a:defRPr>
            </a:lvl8pPr>
            <a:lvl9pPr marL="3892029" indent="-228943" defTabSz="45788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471D817-3D7F-4617-804B-8D695C923697}" type="slidenum">
              <a:rPr lang="en-US" altLang="en-US" smtClean="0">
                <a:solidFill>
                  <a:srgbClr val="000000"/>
                </a:solidFill>
                <a:latin typeface="Arial" charset="0"/>
              </a:rPr>
              <a:pPr eaLnBrk="1" hangingPunct="1">
                <a:spcBef>
                  <a:spcPct val="0"/>
                </a:spcBef>
              </a:pPr>
              <a:t>9</a:t>
            </a:fld>
            <a:endParaRPr lang="en-US" altLang="en-US"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000"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4064" indent="-286179" eaLnBrk="0" hangingPunct="0">
              <a:spcBef>
                <a:spcPct val="30000"/>
              </a:spcBef>
              <a:defRPr sz="1200">
                <a:solidFill>
                  <a:schemeClr val="tx1"/>
                </a:solidFill>
                <a:latin typeface="Calibri" pitchFamily="34" charset="0"/>
              </a:defRPr>
            </a:lvl2pPr>
            <a:lvl3pPr marL="1144715" indent="-228943" eaLnBrk="0" hangingPunct="0">
              <a:spcBef>
                <a:spcPct val="30000"/>
              </a:spcBef>
              <a:defRPr sz="1200">
                <a:solidFill>
                  <a:schemeClr val="tx1"/>
                </a:solidFill>
                <a:latin typeface="Calibri" pitchFamily="34" charset="0"/>
              </a:defRPr>
            </a:lvl3pPr>
            <a:lvl4pPr marL="1602600" indent="-228943" eaLnBrk="0" hangingPunct="0">
              <a:spcBef>
                <a:spcPct val="30000"/>
              </a:spcBef>
              <a:defRPr sz="1200">
                <a:solidFill>
                  <a:schemeClr val="tx1"/>
                </a:solidFill>
                <a:latin typeface="Calibri" pitchFamily="34" charset="0"/>
              </a:defRPr>
            </a:lvl4pPr>
            <a:lvl5pPr marL="2060486" indent="-228943" eaLnBrk="0" hangingPunct="0">
              <a:spcBef>
                <a:spcPct val="30000"/>
              </a:spcBef>
              <a:defRPr sz="1200">
                <a:solidFill>
                  <a:schemeClr val="tx1"/>
                </a:solidFill>
                <a:latin typeface="Calibri" pitchFamily="34" charset="0"/>
              </a:defRPr>
            </a:lvl5pPr>
            <a:lvl6pPr marL="2518372" indent="-228943" defTabSz="457886" eaLnBrk="0" fontAlgn="base" hangingPunct="0">
              <a:spcBef>
                <a:spcPct val="30000"/>
              </a:spcBef>
              <a:spcAft>
                <a:spcPct val="0"/>
              </a:spcAft>
              <a:defRPr sz="1200">
                <a:solidFill>
                  <a:schemeClr val="tx1"/>
                </a:solidFill>
                <a:latin typeface="Calibri" pitchFamily="34" charset="0"/>
              </a:defRPr>
            </a:lvl6pPr>
            <a:lvl7pPr marL="2976258" indent="-228943" defTabSz="457886" eaLnBrk="0" fontAlgn="base" hangingPunct="0">
              <a:spcBef>
                <a:spcPct val="30000"/>
              </a:spcBef>
              <a:spcAft>
                <a:spcPct val="0"/>
              </a:spcAft>
              <a:defRPr sz="1200">
                <a:solidFill>
                  <a:schemeClr val="tx1"/>
                </a:solidFill>
                <a:latin typeface="Calibri" pitchFamily="34" charset="0"/>
              </a:defRPr>
            </a:lvl7pPr>
            <a:lvl8pPr marL="3434144" indent="-228943" defTabSz="457886" eaLnBrk="0" fontAlgn="base" hangingPunct="0">
              <a:spcBef>
                <a:spcPct val="30000"/>
              </a:spcBef>
              <a:spcAft>
                <a:spcPct val="0"/>
              </a:spcAft>
              <a:defRPr sz="1200">
                <a:solidFill>
                  <a:schemeClr val="tx1"/>
                </a:solidFill>
                <a:latin typeface="Calibri" pitchFamily="34" charset="0"/>
              </a:defRPr>
            </a:lvl8pPr>
            <a:lvl9pPr marL="3892029" indent="-228943" defTabSz="45788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F9FE0D-AB24-4E45-9639-1B9C94052742}" type="slidenum">
              <a:rPr lang="en-US" altLang="en-US" smtClean="0">
                <a:solidFill>
                  <a:srgbClr val="000000"/>
                </a:solidFill>
                <a:latin typeface="Arial" charset="0"/>
              </a:rPr>
              <a:pPr eaLnBrk="1" hangingPunct="1">
                <a:spcBef>
                  <a:spcPct val="0"/>
                </a:spcBef>
              </a:pPr>
              <a:t>10</a:t>
            </a:fld>
            <a:endParaRPr lang="en-US" altLang="en-US" smtClean="0">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F18A7C-B765-4B9D-89DF-C4F8A758078D}"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25017B-ED16-4A8F-8C4C-4718F50AFA5A}" type="slidenum">
              <a:rPr lang="en-US"/>
              <a:pPr>
                <a:defRPr/>
              </a:pPr>
              <a:t>‹#›</a:t>
            </a:fld>
            <a:endParaRPr lang="en-US" dirty="0"/>
          </a:p>
        </p:txBody>
      </p:sp>
    </p:spTree>
    <p:extLst>
      <p:ext uri="{BB962C8B-B14F-4D97-AF65-F5344CB8AC3E}">
        <p14:creationId xmlns:p14="http://schemas.microsoft.com/office/powerpoint/2010/main" val="17071241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258044-4FC8-411C-A546-A94F630A8611}"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F13304-89DA-49C7-A511-EF2E60570AA6}" type="slidenum">
              <a:rPr lang="en-US"/>
              <a:pPr>
                <a:defRPr/>
              </a:pPr>
              <a:t>‹#›</a:t>
            </a:fld>
            <a:endParaRPr lang="en-US" dirty="0"/>
          </a:p>
        </p:txBody>
      </p:sp>
    </p:spTree>
    <p:extLst>
      <p:ext uri="{BB962C8B-B14F-4D97-AF65-F5344CB8AC3E}">
        <p14:creationId xmlns:p14="http://schemas.microsoft.com/office/powerpoint/2010/main" val="20672071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0F9CAD-01B5-4386-AE7E-51CDBCFD0327}" type="datetime1">
              <a:rPr lang="en-US" altLang="en-US"/>
              <a:pPr>
                <a:defRPr/>
              </a:pPr>
              <a:t>3/26/2018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7" name="Slide Number Placeholder 5"/>
          <p:cNvSpPr>
            <a:spLocks noGrp="1"/>
          </p:cNvSpPr>
          <p:nvPr>
            <p:ph type="sldNum" sz="quarter" idx="12"/>
          </p:nvPr>
        </p:nvSpPr>
        <p:spPr/>
        <p:txBody>
          <a:bodyPr/>
          <a:lstStyle>
            <a:lvl1pPr>
              <a:defRPr/>
            </a:lvl1pPr>
          </a:lstStyle>
          <a:p>
            <a:pPr>
              <a:defRPr/>
            </a:pPr>
            <a:fld id="{166B1551-2DCE-4023-B209-2B7F347EB018}" type="slidenum">
              <a:rPr lang="en-US" altLang="en-US"/>
              <a:pPr>
                <a:defRPr/>
              </a:pPr>
              <a:t>‹#›</a:t>
            </a:fld>
            <a:endParaRPr lang="en-US" altLang="en-US" dirty="0"/>
          </a:p>
        </p:txBody>
      </p:sp>
    </p:spTree>
    <p:extLst>
      <p:ext uri="{BB962C8B-B14F-4D97-AF65-F5344CB8AC3E}">
        <p14:creationId xmlns:p14="http://schemas.microsoft.com/office/powerpoint/2010/main" val="11805702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965220D-63FE-42B8-A2C3-930A6F00A86D}" type="datetime1">
              <a:rPr lang="en-US" altLang="en-US"/>
              <a:pPr>
                <a:defRPr/>
              </a:pPr>
              <a:t>3/26/2018</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9" name="Slide Number Placeholder 5"/>
          <p:cNvSpPr>
            <a:spLocks noGrp="1"/>
          </p:cNvSpPr>
          <p:nvPr>
            <p:ph type="sldNum" sz="quarter" idx="12"/>
          </p:nvPr>
        </p:nvSpPr>
        <p:spPr/>
        <p:txBody>
          <a:bodyPr/>
          <a:lstStyle>
            <a:lvl1pPr>
              <a:defRPr/>
            </a:lvl1pPr>
          </a:lstStyle>
          <a:p>
            <a:pPr>
              <a:defRPr/>
            </a:pPr>
            <a:fld id="{CA0BAED1-F01F-4568-A7F8-427F0AD55D4E}" type="slidenum">
              <a:rPr lang="en-US" altLang="en-US"/>
              <a:pPr>
                <a:defRPr/>
              </a:pPr>
              <a:t>‹#›</a:t>
            </a:fld>
            <a:endParaRPr lang="en-US" altLang="en-US" dirty="0"/>
          </a:p>
        </p:txBody>
      </p:sp>
    </p:spTree>
    <p:extLst>
      <p:ext uri="{BB962C8B-B14F-4D97-AF65-F5344CB8AC3E}">
        <p14:creationId xmlns:p14="http://schemas.microsoft.com/office/powerpoint/2010/main" val="37223837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FCF54E-3E6F-48BC-97AC-5B0A3ACAE4F0}" type="datetime1">
              <a:rPr lang="en-US" altLang="en-US"/>
              <a:pPr>
                <a:defRPr/>
              </a:pPr>
              <a:t>3/26/2018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5" name="Slide Number Placeholder 5"/>
          <p:cNvSpPr>
            <a:spLocks noGrp="1"/>
          </p:cNvSpPr>
          <p:nvPr>
            <p:ph type="sldNum" sz="quarter" idx="12"/>
          </p:nvPr>
        </p:nvSpPr>
        <p:spPr/>
        <p:txBody>
          <a:bodyPr/>
          <a:lstStyle>
            <a:lvl1pPr>
              <a:defRPr/>
            </a:lvl1pPr>
          </a:lstStyle>
          <a:p>
            <a:pPr>
              <a:defRPr/>
            </a:pPr>
            <a:fld id="{1BDCD701-6BE0-43B7-BA57-99BB896B8253}" type="slidenum">
              <a:rPr lang="en-US" altLang="en-US"/>
              <a:pPr>
                <a:defRPr/>
              </a:pPr>
              <a:t>‹#›</a:t>
            </a:fld>
            <a:endParaRPr lang="en-US" altLang="en-US" dirty="0"/>
          </a:p>
        </p:txBody>
      </p:sp>
    </p:spTree>
    <p:extLst>
      <p:ext uri="{BB962C8B-B14F-4D97-AF65-F5344CB8AC3E}">
        <p14:creationId xmlns:p14="http://schemas.microsoft.com/office/powerpoint/2010/main" val="18479938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ABC665-56CB-404A-B055-ACFE16A04C24}" type="datetime1">
              <a:rPr lang="en-US" altLang="en-US"/>
              <a:pPr>
                <a:defRPr/>
              </a:pPr>
              <a:t>3/26/2018</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4" name="Slide Number Placeholder 5"/>
          <p:cNvSpPr>
            <a:spLocks noGrp="1"/>
          </p:cNvSpPr>
          <p:nvPr>
            <p:ph type="sldNum" sz="quarter" idx="12"/>
          </p:nvPr>
        </p:nvSpPr>
        <p:spPr/>
        <p:txBody>
          <a:bodyPr/>
          <a:lstStyle>
            <a:lvl1pPr>
              <a:defRPr/>
            </a:lvl1pPr>
          </a:lstStyle>
          <a:p>
            <a:pPr>
              <a:defRPr/>
            </a:pPr>
            <a:fld id="{A9447189-ACAC-4D6D-BCB7-72EA1B8D7FF5}" type="slidenum">
              <a:rPr lang="en-US" altLang="en-US"/>
              <a:pPr>
                <a:defRPr/>
              </a:pPr>
              <a:t>‹#›</a:t>
            </a:fld>
            <a:endParaRPr lang="en-US" altLang="en-US" dirty="0"/>
          </a:p>
        </p:txBody>
      </p:sp>
    </p:spTree>
    <p:extLst>
      <p:ext uri="{BB962C8B-B14F-4D97-AF65-F5344CB8AC3E}">
        <p14:creationId xmlns:p14="http://schemas.microsoft.com/office/powerpoint/2010/main" val="33393687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0E7E3E-149A-47E7-847B-2411C9325AF6}" type="datetime1">
              <a:rPr lang="en-US" altLang="en-US"/>
              <a:pPr>
                <a:defRPr/>
              </a:pPr>
              <a:t>3/26/2018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7" name="Slide Number Placeholder 5"/>
          <p:cNvSpPr>
            <a:spLocks noGrp="1"/>
          </p:cNvSpPr>
          <p:nvPr>
            <p:ph type="sldNum" sz="quarter" idx="12"/>
          </p:nvPr>
        </p:nvSpPr>
        <p:spPr/>
        <p:txBody>
          <a:bodyPr/>
          <a:lstStyle>
            <a:lvl1pPr>
              <a:defRPr/>
            </a:lvl1pPr>
          </a:lstStyle>
          <a:p>
            <a:pPr>
              <a:defRPr/>
            </a:pPr>
            <a:fld id="{52B83FF6-8D25-4CD7-B455-D70566117E79}" type="slidenum">
              <a:rPr lang="en-US" altLang="en-US"/>
              <a:pPr>
                <a:defRPr/>
              </a:pPr>
              <a:t>‹#›</a:t>
            </a:fld>
            <a:endParaRPr lang="en-US" altLang="en-US" dirty="0"/>
          </a:p>
        </p:txBody>
      </p:sp>
    </p:spTree>
    <p:extLst>
      <p:ext uri="{BB962C8B-B14F-4D97-AF65-F5344CB8AC3E}">
        <p14:creationId xmlns:p14="http://schemas.microsoft.com/office/powerpoint/2010/main" val="32662350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BCC5B3-C1B8-44CD-994E-AF3AA983498B}" type="datetime1">
              <a:rPr lang="en-US" altLang="en-US"/>
              <a:pPr>
                <a:defRPr/>
              </a:pPr>
              <a:t>3/26/2018</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7" name="Slide Number Placeholder 5"/>
          <p:cNvSpPr>
            <a:spLocks noGrp="1"/>
          </p:cNvSpPr>
          <p:nvPr>
            <p:ph type="sldNum" sz="quarter" idx="12"/>
          </p:nvPr>
        </p:nvSpPr>
        <p:spPr/>
        <p:txBody>
          <a:bodyPr/>
          <a:lstStyle>
            <a:lvl1pPr>
              <a:defRPr/>
            </a:lvl1pPr>
          </a:lstStyle>
          <a:p>
            <a:pPr>
              <a:defRPr/>
            </a:pPr>
            <a:fld id="{C6EA6165-74B1-4B05-A0C4-B62542FA0F31}" type="slidenum">
              <a:rPr lang="en-US" altLang="en-US"/>
              <a:pPr>
                <a:defRPr/>
              </a:pPr>
              <a:t>‹#›</a:t>
            </a:fld>
            <a:endParaRPr lang="en-US" altLang="en-US" dirty="0"/>
          </a:p>
        </p:txBody>
      </p:sp>
    </p:spTree>
    <p:extLst>
      <p:ext uri="{BB962C8B-B14F-4D97-AF65-F5344CB8AC3E}">
        <p14:creationId xmlns:p14="http://schemas.microsoft.com/office/powerpoint/2010/main" val="8814245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64CB76-B671-49AE-9A45-2BA9EB946189}" type="datetime1">
              <a:rPr lang="en-US" altLang="en-US"/>
              <a:pPr>
                <a:defRPr/>
              </a:pPr>
              <a:t>3/26/2018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6" name="Slide Number Placeholder 5"/>
          <p:cNvSpPr>
            <a:spLocks noGrp="1"/>
          </p:cNvSpPr>
          <p:nvPr>
            <p:ph type="sldNum" sz="quarter" idx="12"/>
          </p:nvPr>
        </p:nvSpPr>
        <p:spPr/>
        <p:txBody>
          <a:bodyPr/>
          <a:lstStyle>
            <a:lvl1pPr>
              <a:defRPr/>
            </a:lvl1pPr>
          </a:lstStyle>
          <a:p>
            <a:pPr>
              <a:defRPr/>
            </a:pPr>
            <a:fld id="{2C299A12-7C10-4DD2-BA2B-3FBD980E536B}" type="slidenum">
              <a:rPr lang="en-US" altLang="en-US"/>
              <a:pPr>
                <a:defRPr/>
              </a:pPr>
              <a:t>‹#›</a:t>
            </a:fld>
            <a:endParaRPr lang="en-US" altLang="en-US" dirty="0"/>
          </a:p>
        </p:txBody>
      </p:sp>
    </p:spTree>
    <p:extLst>
      <p:ext uri="{BB962C8B-B14F-4D97-AF65-F5344CB8AC3E}">
        <p14:creationId xmlns:p14="http://schemas.microsoft.com/office/powerpoint/2010/main" val="18443418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C277FD-2A44-4E93-B331-AE388F208DB2}" type="datetime1">
              <a:rPr lang="en-US" altLang="en-US"/>
              <a:pPr>
                <a:defRPr/>
              </a:pPr>
              <a:t>3/26/2018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6" name="Slide Number Placeholder 5"/>
          <p:cNvSpPr>
            <a:spLocks noGrp="1"/>
          </p:cNvSpPr>
          <p:nvPr>
            <p:ph type="sldNum" sz="quarter" idx="12"/>
          </p:nvPr>
        </p:nvSpPr>
        <p:spPr/>
        <p:txBody>
          <a:bodyPr/>
          <a:lstStyle>
            <a:lvl1pPr>
              <a:defRPr/>
            </a:lvl1pPr>
          </a:lstStyle>
          <a:p>
            <a:pPr>
              <a:defRPr/>
            </a:pPr>
            <a:fld id="{A2E16E00-4B82-4CC9-A295-7FA4EC4E39B3}" type="slidenum">
              <a:rPr lang="en-US" altLang="en-US"/>
              <a:pPr>
                <a:defRPr/>
              </a:pPr>
              <a:t>‹#›</a:t>
            </a:fld>
            <a:endParaRPr lang="en-US" altLang="en-US" dirty="0"/>
          </a:p>
        </p:txBody>
      </p:sp>
    </p:spTree>
    <p:extLst>
      <p:ext uri="{BB962C8B-B14F-4D97-AF65-F5344CB8AC3E}">
        <p14:creationId xmlns:p14="http://schemas.microsoft.com/office/powerpoint/2010/main" val="21499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3127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C21664-781A-4174-BFAE-5DC8D9D487C7}"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385D4D-A3AB-4EE0-9B02-CF382DD8E493}" type="slidenum">
              <a:rPr lang="en-US"/>
              <a:pPr>
                <a:defRPr/>
              </a:pPr>
              <a:t>‹#›</a:t>
            </a:fld>
            <a:endParaRPr lang="en-US" dirty="0"/>
          </a:p>
        </p:txBody>
      </p:sp>
    </p:spTree>
    <p:extLst>
      <p:ext uri="{BB962C8B-B14F-4D97-AF65-F5344CB8AC3E}">
        <p14:creationId xmlns:p14="http://schemas.microsoft.com/office/powerpoint/2010/main" val="177926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1FBA2C-E87E-4E65-B1AC-D3CA0DD77AD2}"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412233-DD67-4EA6-AE19-984C9D0E3629}" type="slidenum">
              <a:rPr lang="en-US"/>
              <a:pPr>
                <a:defRPr/>
              </a:pPr>
              <a:t>‹#›</a:t>
            </a:fld>
            <a:endParaRPr lang="en-US" dirty="0"/>
          </a:p>
        </p:txBody>
      </p:sp>
    </p:spTree>
    <p:extLst>
      <p:ext uri="{BB962C8B-B14F-4D97-AF65-F5344CB8AC3E}">
        <p14:creationId xmlns:p14="http://schemas.microsoft.com/office/powerpoint/2010/main" val="2590296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FD3E83-8B0C-404E-8732-1A25EC6DE872}"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2CD762-CCE5-460A-824A-B1B7917F864C}" type="slidenum">
              <a:rPr lang="en-US"/>
              <a:pPr>
                <a:defRPr/>
              </a:pPr>
              <a:t>‹#›</a:t>
            </a:fld>
            <a:endParaRPr lang="en-US" dirty="0"/>
          </a:p>
        </p:txBody>
      </p:sp>
    </p:spTree>
    <p:extLst>
      <p:ext uri="{BB962C8B-B14F-4D97-AF65-F5344CB8AC3E}">
        <p14:creationId xmlns:p14="http://schemas.microsoft.com/office/powerpoint/2010/main" val="28517936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440D6C-6580-48CC-8BD9-CA1FA0B84468}"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2E282A-0865-4073-B038-ECA582DC0648}" type="slidenum">
              <a:rPr lang="en-US"/>
              <a:pPr>
                <a:defRPr/>
              </a:pPr>
              <a:t>‹#›</a:t>
            </a:fld>
            <a:endParaRPr lang="en-US" dirty="0"/>
          </a:p>
        </p:txBody>
      </p:sp>
    </p:spTree>
    <p:extLst>
      <p:ext uri="{BB962C8B-B14F-4D97-AF65-F5344CB8AC3E}">
        <p14:creationId xmlns:p14="http://schemas.microsoft.com/office/powerpoint/2010/main" val="21179492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5B3E33-2C5D-46A3-9044-79B3BDDCAC10}"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06FFA2-31C3-4E0C-91DB-AF3D171A54B8}" type="slidenum">
              <a:rPr lang="en-US"/>
              <a:pPr>
                <a:defRPr/>
              </a:pPr>
              <a:t>‹#›</a:t>
            </a:fld>
            <a:endParaRPr lang="en-US" dirty="0"/>
          </a:p>
        </p:txBody>
      </p:sp>
    </p:spTree>
    <p:extLst>
      <p:ext uri="{BB962C8B-B14F-4D97-AF65-F5344CB8AC3E}">
        <p14:creationId xmlns:p14="http://schemas.microsoft.com/office/powerpoint/2010/main" val="8922064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098CB6-A6AE-49C6-95D5-D8E2A028DE6F}" type="datetime1">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130428-4FA7-4BC1-82BA-12DCB8A97874}" type="slidenum">
              <a:rPr lang="en-US"/>
              <a:pPr>
                <a:defRPr/>
              </a:pPr>
              <a:t>‹#›</a:t>
            </a:fld>
            <a:endParaRPr lang="en-US" dirty="0"/>
          </a:p>
        </p:txBody>
      </p:sp>
    </p:spTree>
    <p:extLst>
      <p:ext uri="{BB962C8B-B14F-4D97-AF65-F5344CB8AC3E}">
        <p14:creationId xmlns:p14="http://schemas.microsoft.com/office/powerpoint/2010/main" val="21795872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26073A-9D26-435F-AE9D-CE3175FAAFCE}" type="datetime1">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5BE14B-B9CF-41D9-B308-8E8F31E1F11C}" type="slidenum">
              <a:rPr lang="en-US"/>
              <a:pPr>
                <a:defRPr/>
              </a:pPr>
              <a:t>‹#›</a:t>
            </a:fld>
            <a:endParaRPr lang="en-US" dirty="0"/>
          </a:p>
        </p:txBody>
      </p:sp>
    </p:spTree>
    <p:extLst>
      <p:ext uri="{BB962C8B-B14F-4D97-AF65-F5344CB8AC3E}">
        <p14:creationId xmlns:p14="http://schemas.microsoft.com/office/powerpoint/2010/main" val="27974526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65606A-2602-4DDF-92B2-95D8FE0D9170}" type="datetime1">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79DF51-088F-406B-87DE-C3BED0095988}" type="slidenum">
              <a:rPr lang="en-US"/>
              <a:pPr>
                <a:defRPr/>
              </a:pPr>
              <a:t>‹#›</a:t>
            </a:fld>
            <a:endParaRPr lang="en-US" dirty="0"/>
          </a:p>
        </p:txBody>
      </p:sp>
    </p:spTree>
    <p:extLst>
      <p:ext uri="{BB962C8B-B14F-4D97-AF65-F5344CB8AC3E}">
        <p14:creationId xmlns:p14="http://schemas.microsoft.com/office/powerpoint/2010/main" val="23089491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10FEB6-69B2-4A25-A3FE-42286AE2E448}"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70BA09-D86B-4A43-BBF5-586D78A5A8ED}" type="slidenum">
              <a:rPr lang="en-US"/>
              <a:pPr>
                <a:defRPr/>
              </a:pPr>
              <a:t>‹#›</a:t>
            </a:fld>
            <a:endParaRPr lang="en-US" dirty="0"/>
          </a:p>
        </p:txBody>
      </p:sp>
    </p:spTree>
    <p:extLst>
      <p:ext uri="{BB962C8B-B14F-4D97-AF65-F5344CB8AC3E}">
        <p14:creationId xmlns:p14="http://schemas.microsoft.com/office/powerpoint/2010/main" val="28091466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3A3C09-0666-4098-AF44-D78472FA4CA7}"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84D399-C2EB-4C45-B19E-564CF6A8AA3D}" type="slidenum">
              <a:rPr lang="en-US"/>
              <a:pPr>
                <a:defRPr/>
              </a:pPr>
              <a:t>‹#›</a:t>
            </a:fld>
            <a:endParaRPr lang="en-US" dirty="0"/>
          </a:p>
        </p:txBody>
      </p:sp>
    </p:spTree>
    <p:extLst>
      <p:ext uri="{BB962C8B-B14F-4D97-AF65-F5344CB8AC3E}">
        <p14:creationId xmlns:p14="http://schemas.microsoft.com/office/powerpoint/2010/main" val="28910975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2AB648-3325-4073-BDA7-69809CDC9160}"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9703F7-1CD8-4335-B00C-4749A488BDAB}" type="slidenum">
              <a:rPr lang="en-US"/>
              <a:pPr>
                <a:defRPr/>
              </a:pPr>
              <a:t>‹#›</a:t>
            </a:fld>
            <a:endParaRPr lang="en-US" dirty="0"/>
          </a:p>
        </p:txBody>
      </p:sp>
    </p:spTree>
    <p:extLst>
      <p:ext uri="{BB962C8B-B14F-4D97-AF65-F5344CB8AC3E}">
        <p14:creationId xmlns:p14="http://schemas.microsoft.com/office/powerpoint/2010/main" val="14635820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BFF989-26E5-40F9-B289-3C65ADFF3BB7}"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AC0502-D491-45FB-981E-C8ED8D783B54}" type="slidenum">
              <a:rPr lang="en-US"/>
              <a:pPr>
                <a:defRPr/>
              </a:pPr>
              <a:t>‹#›</a:t>
            </a:fld>
            <a:endParaRPr lang="en-US" dirty="0"/>
          </a:p>
        </p:txBody>
      </p:sp>
    </p:spTree>
    <p:extLst>
      <p:ext uri="{BB962C8B-B14F-4D97-AF65-F5344CB8AC3E}">
        <p14:creationId xmlns:p14="http://schemas.microsoft.com/office/powerpoint/2010/main" val="3479594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2761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477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868A524-2578-45E9-BEFD-D4D3539100AE}"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615B5A-FB88-40C3-9A56-99A68B1457F4}" type="slidenum">
              <a:rPr lang="en-US"/>
              <a:pPr>
                <a:defRPr/>
              </a:pPr>
              <a:t>‹#›</a:t>
            </a:fld>
            <a:endParaRPr lang="en-US" dirty="0"/>
          </a:p>
        </p:txBody>
      </p:sp>
    </p:spTree>
    <p:extLst>
      <p:ext uri="{BB962C8B-B14F-4D97-AF65-F5344CB8AC3E}">
        <p14:creationId xmlns:p14="http://schemas.microsoft.com/office/powerpoint/2010/main" val="28372415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ABAB63-7444-4A3F-B5B4-082E3B73240A}"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FF291D-46E8-46D7-9C71-DCC6E776E99E}" type="slidenum">
              <a:rPr lang="en-US"/>
              <a:pPr>
                <a:defRPr/>
              </a:pPr>
              <a:t>‹#›</a:t>
            </a:fld>
            <a:endParaRPr lang="en-US" dirty="0"/>
          </a:p>
        </p:txBody>
      </p:sp>
    </p:spTree>
    <p:extLst>
      <p:ext uri="{BB962C8B-B14F-4D97-AF65-F5344CB8AC3E}">
        <p14:creationId xmlns:p14="http://schemas.microsoft.com/office/powerpoint/2010/main" val="17680320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775D9C-1298-40CA-BB2A-8AB284D14C46}"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40FC9E-569C-4F00-A6A7-402A8CFA03CB}" type="slidenum">
              <a:rPr lang="en-US"/>
              <a:pPr>
                <a:defRPr/>
              </a:pPr>
              <a:t>‹#›</a:t>
            </a:fld>
            <a:endParaRPr lang="en-US" dirty="0"/>
          </a:p>
        </p:txBody>
      </p:sp>
    </p:spTree>
    <p:extLst>
      <p:ext uri="{BB962C8B-B14F-4D97-AF65-F5344CB8AC3E}">
        <p14:creationId xmlns:p14="http://schemas.microsoft.com/office/powerpoint/2010/main" val="34824016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08A5A6-8DB8-40AD-B6F8-D944578606AD}"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59664E-7569-4C91-9FF6-DF6F7138A415}" type="slidenum">
              <a:rPr lang="en-US"/>
              <a:pPr>
                <a:defRPr/>
              </a:pPr>
              <a:t>‹#›</a:t>
            </a:fld>
            <a:endParaRPr lang="en-US" dirty="0"/>
          </a:p>
        </p:txBody>
      </p:sp>
    </p:spTree>
    <p:extLst>
      <p:ext uri="{BB962C8B-B14F-4D97-AF65-F5344CB8AC3E}">
        <p14:creationId xmlns:p14="http://schemas.microsoft.com/office/powerpoint/2010/main" val="19093022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C5BE7D-3F55-45D0-8794-81D10C06000B}" type="datetime1">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1501F9-7674-4561-876A-414574A8E707}" type="slidenum">
              <a:rPr lang="en-US"/>
              <a:pPr>
                <a:defRPr/>
              </a:pPr>
              <a:t>‹#›</a:t>
            </a:fld>
            <a:endParaRPr lang="en-US" dirty="0"/>
          </a:p>
        </p:txBody>
      </p:sp>
    </p:spTree>
    <p:extLst>
      <p:ext uri="{BB962C8B-B14F-4D97-AF65-F5344CB8AC3E}">
        <p14:creationId xmlns:p14="http://schemas.microsoft.com/office/powerpoint/2010/main" val="42674123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CE8AD2-7300-462F-90B9-F761287B44D3}" type="datetime1">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0227CF-AA93-4018-A8B4-FAD9A1717E39}" type="slidenum">
              <a:rPr lang="en-US"/>
              <a:pPr>
                <a:defRPr/>
              </a:pPr>
              <a:t>‹#›</a:t>
            </a:fld>
            <a:endParaRPr lang="en-US" dirty="0"/>
          </a:p>
        </p:txBody>
      </p:sp>
    </p:spTree>
    <p:extLst>
      <p:ext uri="{BB962C8B-B14F-4D97-AF65-F5344CB8AC3E}">
        <p14:creationId xmlns:p14="http://schemas.microsoft.com/office/powerpoint/2010/main" val="955257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D4D3DD-0F8A-4F42-B2E6-DC2056D1B25B}" type="datetime1">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6F18B16-57EF-4EF1-BDCA-0957EB0CD504}" type="slidenum">
              <a:rPr lang="en-US"/>
              <a:pPr>
                <a:defRPr/>
              </a:pPr>
              <a:t>‹#›</a:t>
            </a:fld>
            <a:endParaRPr lang="en-US" dirty="0"/>
          </a:p>
        </p:txBody>
      </p:sp>
    </p:spTree>
    <p:extLst>
      <p:ext uri="{BB962C8B-B14F-4D97-AF65-F5344CB8AC3E}">
        <p14:creationId xmlns:p14="http://schemas.microsoft.com/office/powerpoint/2010/main" val="23655041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7F5CD3-640B-4989-AA63-779EA82BA8DD}"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1BEA00-83A7-46C6-87E6-9728423CF2A1}" type="slidenum">
              <a:rPr lang="en-US"/>
              <a:pPr>
                <a:defRPr/>
              </a:pPr>
              <a:t>‹#›</a:t>
            </a:fld>
            <a:endParaRPr lang="en-US" dirty="0"/>
          </a:p>
        </p:txBody>
      </p:sp>
    </p:spTree>
    <p:extLst>
      <p:ext uri="{BB962C8B-B14F-4D97-AF65-F5344CB8AC3E}">
        <p14:creationId xmlns:p14="http://schemas.microsoft.com/office/powerpoint/2010/main" val="37924631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1CECFC-9E14-4883-8ECE-73BB265D3ED7}"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76235E-E456-40A0-8D46-E7A1A665485B}" type="slidenum">
              <a:rPr lang="en-US"/>
              <a:pPr>
                <a:defRPr/>
              </a:pPr>
              <a:t>‹#›</a:t>
            </a:fld>
            <a:endParaRPr lang="en-US" dirty="0"/>
          </a:p>
        </p:txBody>
      </p:sp>
    </p:spTree>
    <p:extLst>
      <p:ext uri="{BB962C8B-B14F-4D97-AF65-F5344CB8AC3E}">
        <p14:creationId xmlns:p14="http://schemas.microsoft.com/office/powerpoint/2010/main" val="269295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rot="1396078">
            <a:off x="6981825" y="660400"/>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4000" b="1" dirty="0">
                <a:solidFill>
                  <a:srgbClr val="D9D9D9"/>
                </a:solidFill>
              </a:rPr>
              <a:t>DRAFT </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42650C20-F94E-495F-953E-60A75AE5365B}"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CD4A8C-1DA7-4675-821D-D67ADA34560E}" type="slidenum">
              <a:rPr lang="en-US"/>
              <a:pPr>
                <a:defRPr/>
              </a:pPr>
              <a:t>‹#›</a:t>
            </a:fld>
            <a:endParaRPr lang="en-US" dirty="0"/>
          </a:p>
        </p:txBody>
      </p:sp>
    </p:spTree>
    <p:extLst>
      <p:ext uri="{BB962C8B-B14F-4D97-AF65-F5344CB8AC3E}">
        <p14:creationId xmlns:p14="http://schemas.microsoft.com/office/powerpoint/2010/main" val="18264410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1D4143-6A56-4E44-B724-54FB69EC1DA0}"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9CB92F-8600-42ED-8A39-BC2B81E8EAEF}" type="slidenum">
              <a:rPr lang="en-US"/>
              <a:pPr>
                <a:defRPr/>
              </a:pPr>
              <a:t>‹#›</a:t>
            </a:fld>
            <a:endParaRPr lang="en-US" dirty="0"/>
          </a:p>
        </p:txBody>
      </p:sp>
    </p:spTree>
    <p:extLst>
      <p:ext uri="{BB962C8B-B14F-4D97-AF65-F5344CB8AC3E}">
        <p14:creationId xmlns:p14="http://schemas.microsoft.com/office/powerpoint/2010/main" val="15670470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5FD0D1-440E-4C06-A814-F2B9D171067C}"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23ABD3-A8E7-4912-95B9-E8EBA584A655}" type="slidenum">
              <a:rPr lang="en-US"/>
              <a:pPr>
                <a:defRPr/>
              </a:pPr>
              <a:t>‹#›</a:t>
            </a:fld>
            <a:endParaRPr lang="en-US" dirty="0"/>
          </a:p>
        </p:txBody>
      </p:sp>
    </p:spTree>
    <p:extLst>
      <p:ext uri="{BB962C8B-B14F-4D97-AF65-F5344CB8AC3E}">
        <p14:creationId xmlns:p14="http://schemas.microsoft.com/office/powerpoint/2010/main" val="21683794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1354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950B1A-5B51-4A2A-8000-582568679C3E}"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0CD9FF-9289-48D5-AA02-B9821D5CCDAA}" type="slidenum">
              <a:rPr lang="en-US"/>
              <a:pPr>
                <a:defRPr/>
              </a:pPr>
              <a:t>‹#›</a:t>
            </a:fld>
            <a:endParaRPr lang="en-US" dirty="0"/>
          </a:p>
        </p:txBody>
      </p:sp>
    </p:spTree>
    <p:extLst>
      <p:ext uri="{BB962C8B-B14F-4D97-AF65-F5344CB8AC3E}">
        <p14:creationId xmlns:p14="http://schemas.microsoft.com/office/powerpoint/2010/main" val="41566899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19B8E9-CE58-4205-8C78-207EEA77010B}"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0756A0-1543-4D1C-ACB6-29EC091C387A}" type="slidenum">
              <a:rPr lang="en-US"/>
              <a:pPr>
                <a:defRPr/>
              </a:pPr>
              <a:t>‹#›</a:t>
            </a:fld>
            <a:endParaRPr lang="en-US" dirty="0"/>
          </a:p>
        </p:txBody>
      </p:sp>
    </p:spTree>
    <p:extLst>
      <p:ext uri="{BB962C8B-B14F-4D97-AF65-F5344CB8AC3E}">
        <p14:creationId xmlns:p14="http://schemas.microsoft.com/office/powerpoint/2010/main" val="4798856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14D890-A08B-4CAA-826A-C886D6961B2B}"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BE09CA-CCA7-4DEA-9EE9-8A8A05256188}" type="slidenum">
              <a:rPr lang="en-US"/>
              <a:pPr>
                <a:defRPr/>
              </a:pPr>
              <a:t>‹#›</a:t>
            </a:fld>
            <a:endParaRPr lang="en-US" dirty="0"/>
          </a:p>
        </p:txBody>
      </p:sp>
    </p:spTree>
    <p:extLst>
      <p:ext uri="{BB962C8B-B14F-4D97-AF65-F5344CB8AC3E}">
        <p14:creationId xmlns:p14="http://schemas.microsoft.com/office/powerpoint/2010/main" val="1526677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F34D07-20EA-48A8-A0BF-B1D19F8EC6F2}"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0FDF9E-76A3-4278-B780-9122FEF9520B}" type="slidenum">
              <a:rPr lang="en-US"/>
              <a:pPr>
                <a:defRPr/>
              </a:pPr>
              <a:t>‹#›</a:t>
            </a:fld>
            <a:endParaRPr lang="en-US" dirty="0"/>
          </a:p>
        </p:txBody>
      </p:sp>
    </p:spTree>
    <p:extLst>
      <p:ext uri="{BB962C8B-B14F-4D97-AF65-F5344CB8AC3E}">
        <p14:creationId xmlns:p14="http://schemas.microsoft.com/office/powerpoint/2010/main" val="30646130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BD98E9-EAC6-40F6-837E-04EEEAE3F804}" type="datetime1">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4708DA-B069-4883-90E3-67D010B0C9CF}" type="slidenum">
              <a:rPr lang="en-US"/>
              <a:pPr>
                <a:defRPr/>
              </a:pPr>
              <a:t>‹#›</a:t>
            </a:fld>
            <a:endParaRPr lang="en-US" dirty="0"/>
          </a:p>
        </p:txBody>
      </p:sp>
    </p:spTree>
    <p:extLst>
      <p:ext uri="{BB962C8B-B14F-4D97-AF65-F5344CB8AC3E}">
        <p14:creationId xmlns:p14="http://schemas.microsoft.com/office/powerpoint/2010/main" val="31300499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CCA68F-D34F-4609-A02E-BB84B80A37CB}" type="datetime1">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DC09BA-BB94-4A7B-95AC-E8BC0151DF67}" type="slidenum">
              <a:rPr lang="en-US"/>
              <a:pPr>
                <a:defRPr/>
              </a:pPr>
              <a:t>‹#›</a:t>
            </a:fld>
            <a:endParaRPr lang="en-US" dirty="0"/>
          </a:p>
        </p:txBody>
      </p:sp>
    </p:spTree>
    <p:extLst>
      <p:ext uri="{BB962C8B-B14F-4D97-AF65-F5344CB8AC3E}">
        <p14:creationId xmlns:p14="http://schemas.microsoft.com/office/powerpoint/2010/main" val="25895711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E805F6-D179-400B-8B00-F86FA79DD443}" type="datetime1">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1F93F8-E1A9-438D-828A-F143D52B0BC7}" type="slidenum">
              <a:rPr lang="en-US"/>
              <a:pPr>
                <a:defRPr/>
              </a:pPr>
              <a:t>‹#›</a:t>
            </a:fld>
            <a:endParaRPr lang="en-US" dirty="0"/>
          </a:p>
        </p:txBody>
      </p:sp>
    </p:spTree>
    <p:extLst>
      <p:ext uri="{BB962C8B-B14F-4D97-AF65-F5344CB8AC3E}">
        <p14:creationId xmlns:p14="http://schemas.microsoft.com/office/powerpoint/2010/main" val="96938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rot="1396078">
            <a:off x="6981825" y="660400"/>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4000" b="1" dirty="0">
                <a:solidFill>
                  <a:srgbClr val="D9D9D9"/>
                </a:solidFill>
              </a:rPr>
              <a:t>DRAFT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5F8773-0794-4081-897F-B78CE65D298D}"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6E3033-69CB-4D2A-BD15-A85F50B15D5E}" type="slidenum">
              <a:rPr lang="en-US"/>
              <a:pPr>
                <a:defRPr/>
              </a:pPr>
              <a:t>‹#›</a:t>
            </a:fld>
            <a:endParaRPr lang="en-US" dirty="0"/>
          </a:p>
        </p:txBody>
      </p:sp>
    </p:spTree>
    <p:extLst>
      <p:ext uri="{BB962C8B-B14F-4D97-AF65-F5344CB8AC3E}">
        <p14:creationId xmlns:p14="http://schemas.microsoft.com/office/powerpoint/2010/main" val="39010725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801614-95FD-4B7D-822B-80268891E265}"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643F3-86B8-4C99-8CAF-DE30B145AFF5}" type="slidenum">
              <a:rPr lang="en-US"/>
              <a:pPr>
                <a:defRPr/>
              </a:pPr>
              <a:t>‹#›</a:t>
            </a:fld>
            <a:endParaRPr lang="en-US" dirty="0"/>
          </a:p>
        </p:txBody>
      </p:sp>
    </p:spTree>
    <p:extLst>
      <p:ext uri="{BB962C8B-B14F-4D97-AF65-F5344CB8AC3E}">
        <p14:creationId xmlns:p14="http://schemas.microsoft.com/office/powerpoint/2010/main" val="21985813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2019DE-3127-4F63-9BE4-445E2D77876E}"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1B6967-01A8-4BE8-B5FD-74DB6F9B56EF}" type="slidenum">
              <a:rPr lang="en-US"/>
              <a:pPr>
                <a:defRPr/>
              </a:pPr>
              <a:t>‹#›</a:t>
            </a:fld>
            <a:endParaRPr lang="en-US" dirty="0"/>
          </a:p>
        </p:txBody>
      </p:sp>
    </p:spTree>
    <p:extLst>
      <p:ext uri="{BB962C8B-B14F-4D97-AF65-F5344CB8AC3E}">
        <p14:creationId xmlns:p14="http://schemas.microsoft.com/office/powerpoint/2010/main" val="39612998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1080F4-02AE-4C67-B540-9D021E6F2E28}"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686176-3E0A-426F-B061-0560D26DE347}" type="slidenum">
              <a:rPr lang="en-US"/>
              <a:pPr>
                <a:defRPr/>
              </a:pPr>
              <a:t>‹#›</a:t>
            </a:fld>
            <a:endParaRPr lang="en-US" dirty="0"/>
          </a:p>
        </p:txBody>
      </p:sp>
    </p:spTree>
    <p:extLst>
      <p:ext uri="{BB962C8B-B14F-4D97-AF65-F5344CB8AC3E}">
        <p14:creationId xmlns:p14="http://schemas.microsoft.com/office/powerpoint/2010/main" val="35588681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B97F1B-3B4A-4141-A28C-39078F5D7897}"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52251B-89FD-482E-AD4A-D2FF3CF35FD4}" type="slidenum">
              <a:rPr lang="en-US"/>
              <a:pPr>
                <a:defRPr/>
              </a:pPr>
              <a:t>‹#›</a:t>
            </a:fld>
            <a:endParaRPr lang="en-US" dirty="0"/>
          </a:p>
        </p:txBody>
      </p:sp>
    </p:spTree>
    <p:extLst>
      <p:ext uri="{BB962C8B-B14F-4D97-AF65-F5344CB8AC3E}">
        <p14:creationId xmlns:p14="http://schemas.microsoft.com/office/powerpoint/2010/main" val="35270276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874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rot="1396078">
            <a:off x="6981825" y="660400"/>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4000" b="1" dirty="0">
                <a:solidFill>
                  <a:srgbClr val="D9D9D9"/>
                </a:solidFill>
              </a:rPr>
              <a:t>DRAFT </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BE9244-6C23-4E4D-8180-AAEF268D8182}"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85CB44-4BBF-4D03-8437-C35781EA3988}" type="slidenum">
              <a:rPr lang="en-US"/>
              <a:pPr>
                <a:defRPr/>
              </a:pPr>
              <a:t>‹#›</a:t>
            </a:fld>
            <a:endParaRPr lang="en-US" dirty="0"/>
          </a:p>
        </p:txBody>
      </p:sp>
    </p:spTree>
    <p:extLst>
      <p:ext uri="{BB962C8B-B14F-4D97-AF65-F5344CB8AC3E}">
        <p14:creationId xmlns:p14="http://schemas.microsoft.com/office/powerpoint/2010/main" val="2148343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rot="1396078">
            <a:off x="6981825" y="660400"/>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4000" b="1" dirty="0">
                <a:solidFill>
                  <a:srgbClr val="D9D9D9"/>
                </a:solidFill>
              </a:rPr>
              <a:t>DRAFT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B0DDE8B0-460F-4A39-9DEA-5CA06D86D8D4}" type="datetime1">
              <a:rPr lang="en-US"/>
              <a:pPr>
                <a:defRPr/>
              </a:pPr>
              <a:t>3/26/2018</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2943E0C-49E3-42D1-85FA-93188A5BB02F}" type="slidenum">
              <a:rPr lang="en-US"/>
              <a:pPr>
                <a:defRPr/>
              </a:pPr>
              <a:t>‹#›</a:t>
            </a:fld>
            <a:endParaRPr lang="en-US" dirty="0"/>
          </a:p>
        </p:txBody>
      </p:sp>
    </p:spTree>
    <p:extLst>
      <p:ext uri="{BB962C8B-B14F-4D97-AF65-F5344CB8AC3E}">
        <p14:creationId xmlns:p14="http://schemas.microsoft.com/office/powerpoint/2010/main" val="287930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7A762D-D587-4039-A570-9F4A112A5B3E}" type="datetime1">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1532C4-C743-496C-B9A1-2BF86B54EB05}" type="slidenum">
              <a:rPr lang="en-US"/>
              <a:pPr>
                <a:defRPr/>
              </a:pPr>
              <a:t>‹#›</a:t>
            </a:fld>
            <a:endParaRPr lang="en-US" dirty="0"/>
          </a:p>
        </p:txBody>
      </p:sp>
    </p:spTree>
    <p:extLst>
      <p:ext uri="{BB962C8B-B14F-4D97-AF65-F5344CB8AC3E}">
        <p14:creationId xmlns:p14="http://schemas.microsoft.com/office/powerpoint/2010/main" val="1014126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2C99B0-E094-4866-93DB-463981A7A9F0}" type="datetime1">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DA05F4-0CC6-4F3D-AF11-B7C3267C0E84}" type="slidenum">
              <a:rPr lang="en-US"/>
              <a:pPr>
                <a:defRPr/>
              </a:pPr>
              <a:t>‹#›</a:t>
            </a:fld>
            <a:endParaRPr lang="en-US" dirty="0"/>
          </a:p>
        </p:txBody>
      </p:sp>
    </p:spTree>
    <p:extLst>
      <p:ext uri="{BB962C8B-B14F-4D97-AF65-F5344CB8AC3E}">
        <p14:creationId xmlns:p14="http://schemas.microsoft.com/office/powerpoint/2010/main" val="3018492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DE2D09-960F-48DE-B75C-8CDBF9F45593}" type="datetime1">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056E3D-D843-483B-A5A7-146DFAD5F8D9}" type="slidenum">
              <a:rPr lang="en-US"/>
              <a:pPr>
                <a:defRPr/>
              </a:pPr>
              <a:t>‹#›</a:t>
            </a:fld>
            <a:endParaRPr lang="en-US" dirty="0"/>
          </a:p>
        </p:txBody>
      </p:sp>
    </p:spTree>
    <p:extLst>
      <p:ext uri="{BB962C8B-B14F-4D97-AF65-F5344CB8AC3E}">
        <p14:creationId xmlns:p14="http://schemas.microsoft.com/office/powerpoint/2010/main" val="77198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2AABD2-77EC-4FD3-8C4F-7B03294D9B43}"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244FB-CA93-467B-A242-4C050083F1DB}" type="slidenum">
              <a:rPr lang="en-US"/>
              <a:pPr>
                <a:defRPr/>
              </a:pPr>
              <a:t>‹#›</a:t>
            </a:fld>
            <a:endParaRPr lang="en-US" dirty="0"/>
          </a:p>
        </p:txBody>
      </p:sp>
    </p:spTree>
    <p:extLst>
      <p:ext uri="{BB962C8B-B14F-4D97-AF65-F5344CB8AC3E}">
        <p14:creationId xmlns:p14="http://schemas.microsoft.com/office/powerpoint/2010/main" val="20909725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159223-C145-49E4-B8F8-E0D1151C85E0}"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414435-2D71-42D3-8E16-7B80960C132E}" type="slidenum">
              <a:rPr lang="en-US"/>
              <a:pPr>
                <a:defRPr/>
              </a:pPr>
              <a:t>‹#›</a:t>
            </a:fld>
            <a:endParaRPr lang="en-US" dirty="0"/>
          </a:p>
        </p:txBody>
      </p:sp>
    </p:spTree>
    <p:extLst>
      <p:ext uri="{BB962C8B-B14F-4D97-AF65-F5344CB8AC3E}">
        <p14:creationId xmlns:p14="http://schemas.microsoft.com/office/powerpoint/2010/main" val="98543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062BB3-D48E-4B98-BE21-36D1A0CF8DE7}"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7CF41F-6E88-4B24-8001-D52F727460F5}" type="slidenum">
              <a:rPr lang="en-US"/>
              <a:pPr>
                <a:defRPr/>
              </a:pPr>
              <a:t>‹#›</a:t>
            </a:fld>
            <a:endParaRPr lang="en-US" dirty="0"/>
          </a:p>
        </p:txBody>
      </p:sp>
    </p:spTree>
    <p:extLst>
      <p:ext uri="{BB962C8B-B14F-4D97-AF65-F5344CB8AC3E}">
        <p14:creationId xmlns:p14="http://schemas.microsoft.com/office/powerpoint/2010/main" val="261645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8B544F-EBC1-4367-9756-45B41F0E8C13}"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68CA9D-C996-4D65-91A3-73171DC5A4FB}" type="slidenum">
              <a:rPr lang="en-US"/>
              <a:pPr>
                <a:defRPr/>
              </a:pPr>
              <a:t>‹#›</a:t>
            </a:fld>
            <a:endParaRPr lang="en-US" dirty="0"/>
          </a:p>
        </p:txBody>
      </p:sp>
    </p:spTree>
    <p:extLst>
      <p:ext uri="{BB962C8B-B14F-4D97-AF65-F5344CB8AC3E}">
        <p14:creationId xmlns:p14="http://schemas.microsoft.com/office/powerpoint/2010/main" val="3721160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D21B6D-27E0-439C-B894-A697B681DF4F}"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8E70AA-655D-437A-BF24-500095951B20}" type="slidenum">
              <a:rPr lang="en-US"/>
              <a:pPr>
                <a:defRPr/>
              </a:pPr>
              <a:t>‹#›</a:t>
            </a:fld>
            <a:endParaRPr lang="en-US" dirty="0"/>
          </a:p>
        </p:txBody>
      </p:sp>
    </p:spTree>
    <p:extLst>
      <p:ext uri="{BB962C8B-B14F-4D97-AF65-F5344CB8AC3E}">
        <p14:creationId xmlns:p14="http://schemas.microsoft.com/office/powerpoint/2010/main" val="2443513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839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BCBB47-C998-4BCE-8A84-F9B791BFE7E6}"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1A92D3-DE39-46A7-B68C-7777A463D1E8}" type="slidenum">
              <a:rPr lang="en-US"/>
              <a:pPr>
                <a:defRPr/>
              </a:pPr>
              <a:t>‹#›</a:t>
            </a:fld>
            <a:endParaRPr lang="en-US" dirty="0"/>
          </a:p>
        </p:txBody>
      </p:sp>
    </p:spTree>
    <p:extLst>
      <p:ext uri="{BB962C8B-B14F-4D97-AF65-F5344CB8AC3E}">
        <p14:creationId xmlns:p14="http://schemas.microsoft.com/office/powerpoint/2010/main" val="4139124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4B43B0-A086-48BE-9989-F6B62E803442}"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DC68C-AC6F-4641-A101-259FBFB51408}" type="slidenum">
              <a:rPr lang="en-US"/>
              <a:pPr>
                <a:defRPr/>
              </a:pPr>
              <a:t>‹#›</a:t>
            </a:fld>
            <a:endParaRPr lang="en-US" dirty="0"/>
          </a:p>
        </p:txBody>
      </p:sp>
    </p:spTree>
    <p:extLst>
      <p:ext uri="{BB962C8B-B14F-4D97-AF65-F5344CB8AC3E}">
        <p14:creationId xmlns:p14="http://schemas.microsoft.com/office/powerpoint/2010/main" val="1505988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20D603-5914-482A-9D79-2FEAC22163B1}"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9F6372-CFC0-4514-A86E-574C63702238}" type="slidenum">
              <a:rPr lang="en-US"/>
              <a:pPr>
                <a:defRPr/>
              </a:pPr>
              <a:t>‹#›</a:t>
            </a:fld>
            <a:endParaRPr lang="en-US" dirty="0"/>
          </a:p>
        </p:txBody>
      </p:sp>
    </p:spTree>
    <p:extLst>
      <p:ext uri="{BB962C8B-B14F-4D97-AF65-F5344CB8AC3E}">
        <p14:creationId xmlns:p14="http://schemas.microsoft.com/office/powerpoint/2010/main" val="10173121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682935-A8E4-49AD-A464-DEB82421DB5B}"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CB1466-E74C-4B90-B449-EFF9024E2A34}" type="slidenum">
              <a:rPr lang="en-US"/>
              <a:pPr>
                <a:defRPr/>
              </a:pPr>
              <a:t>‹#›</a:t>
            </a:fld>
            <a:endParaRPr lang="en-US" dirty="0"/>
          </a:p>
        </p:txBody>
      </p:sp>
    </p:spTree>
    <p:extLst>
      <p:ext uri="{BB962C8B-B14F-4D97-AF65-F5344CB8AC3E}">
        <p14:creationId xmlns:p14="http://schemas.microsoft.com/office/powerpoint/2010/main" val="4229151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331C6D-2D16-4D2D-B011-CB6534DED780}" type="datetime1">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C822AB-2B3A-4078-A5FE-A14629F09624}" type="slidenum">
              <a:rPr lang="en-US"/>
              <a:pPr>
                <a:defRPr/>
              </a:pPr>
              <a:t>‹#›</a:t>
            </a:fld>
            <a:endParaRPr lang="en-US" dirty="0"/>
          </a:p>
        </p:txBody>
      </p:sp>
    </p:spTree>
    <p:extLst>
      <p:ext uri="{BB962C8B-B14F-4D97-AF65-F5344CB8AC3E}">
        <p14:creationId xmlns:p14="http://schemas.microsoft.com/office/powerpoint/2010/main" val="154029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E0BF12-6641-4642-9274-325F8308E8BE}"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C7ED8-6FA2-4088-9A73-B1E92099C6C3}" type="slidenum">
              <a:rPr lang="en-US"/>
              <a:pPr>
                <a:defRPr/>
              </a:pPr>
              <a:t>‹#›</a:t>
            </a:fld>
            <a:endParaRPr lang="en-US" dirty="0"/>
          </a:p>
        </p:txBody>
      </p:sp>
    </p:spTree>
    <p:extLst>
      <p:ext uri="{BB962C8B-B14F-4D97-AF65-F5344CB8AC3E}">
        <p14:creationId xmlns:p14="http://schemas.microsoft.com/office/powerpoint/2010/main" val="488943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2D67A3-FDD0-4179-AAC9-903711C6DA3F}" type="datetime1">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828CE8-9C03-4A93-81F2-68BC94CEB262}" type="slidenum">
              <a:rPr lang="en-US"/>
              <a:pPr>
                <a:defRPr/>
              </a:pPr>
              <a:t>‹#›</a:t>
            </a:fld>
            <a:endParaRPr lang="en-US" dirty="0"/>
          </a:p>
        </p:txBody>
      </p:sp>
    </p:spTree>
    <p:extLst>
      <p:ext uri="{BB962C8B-B14F-4D97-AF65-F5344CB8AC3E}">
        <p14:creationId xmlns:p14="http://schemas.microsoft.com/office/powerpoint/2010/main" val="3492991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5E381D-EF3E-49EC-B63D-716B3F8E1CEF}" type="datetime1">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DBE792-5792-4ADF-88D3-92E9D18FDF2F}" type="slidenum">
              <a:rPr lang="en-US"/>
              <a:pPr>
                <a:defRPr/>
              </a:pPr>
              <a:t>‹#›</a:t>
            </a:fld>
            <a:endParaRPr lang="en-US" dirty="0"/>
          </a:p>
        </p:txBody>
      </p:sp>
    </p:spTree>
    <p:extLst>
      <p:ext uri="{BB962C8B-B14F-4D97-AF65-F5344CB8AC3E}">
        <p14:creationId xmlns:p14="http://schemas.microsoft.com/office/powerpoint/2010/main" val="2851616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6E5764-5ED1-4E0C-9930-28ACBE9233A3}"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96E474-03E9-4343-8358-EC397DBBB599}" type="slidenum">
              <a:rPr lang="en-US"/>
              <a:pPr>
                <a:defRPr/>
              </a:pPr>
              <a:t>‹#›</a:t>
            </a:fld>
            <a:endParaRPr lang="en-US" dirty="0"/>
          </a:p>
        </p:txBody>
      </p:sp>
    </p:spTree>
    <p:extLst>
      <p:ext uri="{BB962C8B-B14F-4D97-AF65-F5344CB8AC3E}">
        <p14:creationId xmlns:p14="http://schemas.microsoft.com/office/powerpoint/2010/main" val="390401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13740B-F788-4C18-8FF3-11BD20D7B819}"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275B0F-E1FE-409D-BB1A-8D36BD10452A}" type="slidenum">
              <a:rPr lang="en-US"/>
              <a:pPr>
                <a:defRPr/>
              </a:pPr>
              <a:t>‹#›</a:t>
            </a:fld>
            <a:endParaRPr lang="en-US" dirty="0"/>
          </a:p>
        </p:txBody>
      </p:sp>
    </p:spTree>
    <p:extLst>
      <p:ext uri="{BB962C8B-B14F-4D97-AF65-F5344CB8AC3E}">
        <p14:creationId xmlns:p14="http://schemas.microsoft.com/office/powerpoint/2010/main" val="563076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EE2C3D-08BD-45EA-98CF-F2C5F2C4A88A}"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DD87F8-1C40-40F0-9000-6118528BA6D7}" type="slidenum">
              <a:rPr lang="en-US"/>
              <a:pPr>
                <a:defRPr/>
              </a:pPr>
              <a:t>‹#›</a:t>
            </a:fld>
            <a:endParaRPr lang="en-US" dirty="0"/>
          </a:p>
        </p:txBody>
      </p:sp>
    </p:spTree>
    <p:extLst>
      <p:ext uri="{BB962C8B-B14F-4D97-AF65-F5344CB8AC3E}">
        <p14:creationId xmlns:p14="http://schemas.microsoft.com/office/powerpoint/2010/main" val="1293960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7BBBC5-C4E5-4458-923C-3B442D038532}"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2D29D8-D993-4876-9D2A-7F7BC59376ED}" type="slidenum">
              <a:rPr lang="en-US"/>
              <a:pPr>
                <a:defRPr/>
              </a:pPr>
              <a:t>‹#›</a:t>
            </a:fld>
            <a:endParaRPr lang="en-US" dirty="0"/>
          </a:p>
        </p:txBody>
      </p:sp>
    </p:spTree>
    <p:extLst>
      <p:ext uri="{BB962C8B-B14F-4D97-AF65-F5344CB8AC3E}">
        <p14:creationId xmlns:p14="http://schemas.microsoft.com/office/powerpoint/2010/main" val="1696183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226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rot="1396078">
            <a:off x="6981825" y="660400"/>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4000" b="1" dirty="0" smtClean="0">
                <a:solidFill>
                  <a:srgbClr val="D9D9D9"/>
                </a:solidFill>
              </a:rPr>
              <a:t>DRAFT </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DE948C4B-90F4-4BDF-AFCF-8A3CF8883920}" type="datetimeFigureOut">
              <a:rPr lang="en-US"/>
              <a:pPr>
                <a:defRPr/>
              </a:pPr>
              <a:t>3/26/2018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7918DF-C038-41C4-AD81-7B39CDD0F0DC}" type="slidenum">
              <a:rPr lang="en-US"/>
              <a:pPr>
                <a:defRPr/>
              </a:pPr>
              <a:t>‹#›</a:t>
            </a:fld>
            <a:endParaRPr lang="en-US" dirty="0"/>
          </a:p>
        </p:txBody>
      </p:sp>
    </p:spTree>
    <p:extLst>
      <p:ext uri="{BB962C8B-B14F-4D97-AF65-F5344CB8AC3E}">
        <p14:creationId xmlns:p14="http://schemas.microsoft.com/office/powerpoint/2010/main" val="3554421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rot="1396078">
            <a:off x="6981825" y="660400"/>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4000" b="1" dirty="0" smtClean="0">
                <a:solidFill>
                  <a:srgbClr val="D9D9D9"/>
                </a:solidFill>
              </a:rPr>
              <a:t>DRAFT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2FB5CD-7D5F-4707-A182-67BAF791FDE5}" type="datetimeFigureOut">
              <a:rPr lang="en-US"/>
              <a:pPr>
                <a:defRPr/>
              </a:pPr>
              <a:t>3/26/2018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8850C-27A6-4CBC-934E-F5C5DB308425}" type="slidenum">
              <a:rPr lang="en-US"/>
              <a:pPr>
                <a:defRPr/>
              </a:pPr>
              <a:t>‹#›</a:t>
            </a:fld>
            <a:endParaRPr lang="en-US" dirty="0"/>
          </a:p>
        </p:txBody>
      </p:sp>
    </p:spTree>
    <p:extLst>
      <p:ext uri="{BB962C8B-B14F-4D97-AF65-F5344CB8AC3E}">
        <p14:creationId xmlns:p14="http://schemas.microsoft.com/office/powerpoint/2010/main" val="1194012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rot="1396078">
            <a:off x="6981825" y="660400"/>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4000" b="1" dirty="0" smtClean="0">
                <a:solidFill>
                  <a:srgbClr val="D9D9D9"/>
                </a:solidFill>
              </a:rPr>
              <a:t>DRAFT </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913BEA-BEC5-45A6-8BEA-16DE6E0722E4}" type="datetimeFigureOut">
              <a:rPr lang="en-US"/>
              <a:pPr>
                <a:defRPr/>
              </a:pPr>
              <a:t>3/26/2018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987BD6-890C-4CB4-A01D-884B13BBEEBA}" type="slidenum">
              <a:rPr lang="en-US"/>
              <a:pPr>
                <a:defRPr/>
              </a:pPr>
              <a:t>‹#›</a:t>
            </a:fld>
            <a:endParaRPr lang="en-US" dirty="0"/>
          </a:p>
        </p:txBody>
      </p:sp>
    </p:spTree>
    <p:extLst>
      <p:ext uri="{BB962C8B-B14F-4D97-AF65-F5344CB8AC3E}">
        <p14:creationId xmlns:p14="http://schemas.microsoft.com/office/powerpoint/2010/main" val="392266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EB808E-A0DA-4F56-841A-C9CDB85616B6}"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8F9DAE-C504-483A-9691-BD124BED63CD}" type="slidenum">
              <a:rPr lang="en-US"/>
              <a:pPr>
                <a:defRPr/>
              </a:pPr>
              <a:t>‹#›</a:t>
            </a:fld>
            <a:endParaRPr lang="en-US" dirty="0"/>
          </a:p>
        </p:txBody>
      </p:sp>
    </p:spTree>
    <p:extLst>
      <p:ext uri="{BB962C8B-B14F-4D97-AF65-F5344CB8AC3E}">
        <p14:creationId xmlns:p14="http://schemas.microsoft.com/office/powerpoint/2010/main" val="271977217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rot="1396078">
            <a:off x="6981825" y="660400"/>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4000" b="1" dirty="0" smtClean="0">
                <a:solidFill>
                  <a:srgbClr val="D9D9D9"/>
                </a:solidFill>
              </a:rPr>
              <a:t>DRAFT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559D1F2-87C8-4E7F-98EE-059A8F9431EF}" type="datetimeFigureOut">
              <a:rPr lang="en-US"/>
              <a:pPr>
                <a:defRPr/>
              </a:pPr>
              <a:t>3/26/2018</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8AF1F0B-8F47-4FFD-8CDA-57DBED180D4C}" type="slidenum">
              <a:rPr lang="en-US"/>
              <a:pPr>
                <a:defRPr/>
              </a:pPr>
              <a:t>‹#›</a:t>
            </a:fld>
            <a:endParaRPr lang="en-US" dirty="0"/>
          </a:p>
        </p:txBody>
      </p:sp>
    </p:spTree>
    <p:extLst>
      <p:ext uri="{BB962C8B-B14F-4D97-AF65-F5344CB8AC3E}">
        <p14:creationId xmlns:p14="http://schemas.microsoft.com/office/powerpoint/2010/main" val="3690134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F115E3-2BB5-4AF7-8983-8BCC78F5621F}" type="datetimeFigureOut">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C676B9-7173-4219-A821-CA447D0FADD1}" type="slidenum">
              <a:rPr lang="en-US"/>
              <a:pPr>
                <a:defRPr/>
              </a:pPr>
              <a:t>‹#›</a:t>
            </a:fld>
            <a:endParaRPr lang="en-US" dirty="0"/>
          </a:p>
        </p:txBody>
      </p:sp>
    </p:spTree>
    <p:extLst>
      <p:ext uri="{BB962C8B-B14F-4D97-AF65-F5344CB8AC3E}">
        <p14:creationId xmlns:p14="http://schemas.microsoft.com/office/powerpoint/2010/main" val="2137526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1F115E3-2BB5-4AF7-8983-8BCC78F5621F}" type="datetimeFigureOut">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FB1455-05CC-4688-9BEE-4D62859C6B3A}" type="slidenum">
              <a:rPr lang="en-US"/>
              <a:pPr>
                <a:defRPr/>
              </a:pPr>
              <a:t>‹#›</a:t>
            </a:fld>
            <a:endParaRPr lang="en-US" dirty="0"/>
          </a:p>
        </p:txBody>
      </p:sp>
    </p:spTree>
    <p:extLst>
      <p:ext uri="{BB962C8B-B14F-4D97-AF65-F5344CB8AC3E}">
        <p14:creationId xmlns:p14="http://schemas.microsoft.com/office/powerpoint/2010/main" val="2535502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F115E3-2BB5-4AF7-8983-8BCC78F5621F}" type="datetimeFigureOut">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434B81-E46C-4D48-96B7-E61A8A6F222D}" type="slidenum">
              <a:rPr lang="en-US"/>
              <a:pPr>
                <a:defRPr/>
              </a:pPr>
              <a:t>‹#›</a:t>
            </a:fld>
            <a:endParaRPr lang="en-US" dirty="0"/>
          </a:p>
        </p:txBody>
      </p:sp>
    </p:spTree>
    <p:extLst>
      <p:ext uri="{BB962C8B-B14F-4D97-AF65-F5344CB8AC3E}">
        <p14:creationId xmlns:p14="http://schemas.microsoft.com/office/powerpoint/2010/main" val="3639852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F115E3-2BB5-4AF7-8983-8BCC78F5621F}" type="datetimeFigureOut">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A7DF44-7C54-4581-AC65-6B97BC05BBF4}" type="slidenum">
              <a:rPr lang="en-US"/>
              <a:pPr>
                <a:defRPr/>
              </a:pPr>
              <a:t>‹#›</a:t>
            </a:fld>
            <a:endParaRPr lang="en-US" dirty="0"/>
          </a:p>
        </p:txBody>
      </p:sp>
    </p:spTree>
    <p:extLst>
      <p:ext uri="{BB962C8B-B14F-4D97-AF65-F5344CB8AC3E}">
        <p14:creationId xmlns:p14="http://schemas.microsoft.com/office/powerpoint/2010/main" val="1106148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F115E3-2BB5-4AF7-8983-8BCC78F5621F}" type="datetimeFigureOut">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F930F2-BAAE-4314-BE33-CE0EEBFA7850}" type="slidenum">
              <a:rPr lang="en-US"/>
              <a:pPr>
                <a:defRPr/>
              </a:pPr>
              <a:t>‹#›</a:t>
            </a:fld>
            <a:endParaRPr lang="en-US" dirty="0"/>
          </a:p>
        </p:txBody>
      </p:sp>
    </p:spTree>
    <p:extLst>
      <p:ext uri="{BB962C8B-B14F-4D97-AF65-F5344CB8AC3E}">
        <p14:creationId xmlns:p14="http://schemas.microsoft.com/office/powerpoint/2010/main" val="4195929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F115E3-2BB5-4AF7-8983-8BCC78F5621F}" type="datetimeFigureOut">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338FB9-0E54-44DE-91FD-9C7CDD66DBA5}" type="slidenum">
              <a:rPr lang="en-US"/>
              <a:pPr>
                <a:defRPr/>
              </a:pPr>
              <a:t>‹#›</a:t>
            </a:fld>
            <a:endParaRPr lang="en-US" dirty="0"/>
          </a:p>
        </p:txBody>
      </p:sp>
    </p:spTree>
    <p:extLst>
      <p:ext uri="{BB962C8B-B14F-4D97-AF65-F5344CB8AC3E}">
        <p14:creationId xmlns:p14="http://schemas.microsoft.com/office/powerpoint/2010/main" val="1297722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F115E3-2BB5-4AF7-8983-8BCC78F5621F}" type="datetimeFigureOut">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6C24A1-A8C3-477B-853D-BFA4A2F814C6}" type="slidenum">
              <a:rPr lang="en-US"/>
              <a:pPr>
                <a:defRPr/>
              </a:pPr>
              <a:t>‹#›</a:t>
            </a:fld>
            <a:endParaRPr lang="en-US" dirty="0"/>
          </a:p>
        </p:txBody>
      </p:sp>
    </p:spTree>
    <p:extLst>
      <p:ext uri="{BB962C8B-B14F-4D97-AF65-F5344CB8AC3E}">
        <p14:creationId xmlns:p14="http://schemas.microsoft.com/office/powerpoint/2010/main" val="612135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618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286FF9E-A8D3-4DD9-9E27-64FAC36CF13D}"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88A40C-7FE1-46DC-88A2-A8741DF2320D}" type="slidenum">
              <a:rPr lang="en-US"/>
              <a:pPr>
                <a:defRPr/>
              </a:pPr>
              <a:t>‹#›</a:t>
            </a:fld>
            <a:endParaRPr lang="en-US" dirty="0"/>
          </a:p>
        </p:txBody>
      </p:sp>
    </p:spTree>
    <p:extLst>
      <p:ext uri="{BB962C8B-B14F-4D97-AF65-F5344CB8AC3E}">
        <p14:creationId xmlns:p14="http://schemas.microsoft.com/office/powerpoint/2010/main" val="51613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98FC39-C6AD-4477-B53D-1BF2D58D0CAA}" type="datetime1">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4D22A9-3353-47E0-A9F8-E8021C368837}" type="slidenum">
              <a:rPr lang="en-US"/>
              <a:pPr>
                <a:defRPr/>
              </a:pPr>
              <a:t>‹#›</a:t>
            </a:fld>
            <a:endParaRPr lang="en-US" dirty="0"/>
          </a:p>
        </p:txBody>
      </p:sp>
    </p:spTree>
    <p:extLst>
      <p:ext uri="{BB962C8B-B14F-4D97-AF65-F5344CB8AC3E}">
        <p14:creationId xmlns:p14="http://schemas.microsoft.com/office/powerpoint/2010/main" val="28526926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9D2962-5281-4806-8E20-63B085D12716}"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6772DA-00A4-40CC-9DDF-E95AD88933C1}" type="slidenum">
              <a:rPr lang="en-US"/>
              <a:pPr>
                <a:defRPr/>
              </a:pPr>
              <a:t>‹#›</a:t>
            </a:fld>
            <a:endParaRPr lang="en-US" dirty="0"/>
          </a:p>
        </p:txBody>
      </p:sp>
    </p:spTree>
    <p:extLst>
      <p:ext uri="{BB962C8B-B14F-4D97-AF65-F5344CB8AC3E}">
        <p14:creationId xmlns:p14="http://schemas.microsoft.com/office/powerpoint/2010/main" val="2171079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99D00E-C884-4EA0-876C-A59A9AB947F2}"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1F9E4-9720-4A42-9E99-700BE90ABD8B}" type="slidenum">
              <a:rPr lang="en-US"/>
              <a:pPr>
                <a:defRPr/>
              </a:pPr>
              <a:t>‹#›</a:t>
            </a:fld>
            <a:endParaRPr lang="en-US" dirty="0"/>
          </a:p>
        </p:txBody>
      </p:sp>
    </p:spTree>
    <p:extLst>
      <p:ext uri="{BB962C8B-B14F-4D97-AF65-F5344CB8AC3E}">
        <p14:creationId xmlns:p14="http://schemas.microsoft.com/office/powerpoint/2010/main" val="3148845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65B68A-86D6-40EB-A6D4-A3AC5B19C644}"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46CDB5-AB32-4061-8BAB-F555E1C24B94}" type="slidenum">
              <a:rPr lang="en-US"/>
              <a:pPr>
                <a:defRPr/>
              </a:pPr>
              <a:t>‹#›</a:t>
            </a:fld>
            <a:endParaRPr lang="en-US" dirty="0"/>
          </a:p>
        </p:txBody>
      </p:sp>
    </p:spTree>
    <p:extLst>
      <p:ext uri="{BB962C8B-B14F-4D97-AF65-F5344CB8AC3E}">
        <p14:creationId xmlns:p14="http://schemas.microsoft.com/office/powerpoint/2010/main" val="2994103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99E34C-8F11-40FA-8DD8-AF36096DD71F}" type="datetime1">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449922-D592-4959-8155-D0EE6E7D33B6}" type="slidenum">
              <a:rPr lang="en-US"/>
              <a:pPr>
                <a:defRPr/>
              </a:pPr>
              <a:t>‹#›</a:t>
            </a:fld>
            <a:endParaRPr lang="en-US" dirty="0"/>
          </a:p>
        </p:txBody>
      </p:sp>
    </p:spTree>
    <p:extLst>
      <p:ext uri="{BB962C8B-B14F-4D97-AF65-F5344CB8AC3E}">
        <p14:creationId xmlns:p14="http://schemas.microsoft.com/office/powerpoint/2010/main" val="857601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E5BE93-0D46-4C13-B20C-0969E599D5F1}" type="datetime1">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4F2AE0-C2E2-4B8B-8F1F-1A616FA3C2D4}" type="slidenum">
              <a:rPr lang="en-US"/>
              <a:pPr>
                <a:defRPr/>
              </a:pPr>
              <a:t>‹#›</a:t>
            </a:fld>
            <a:endParaRPr lang="en-US" dirty="0"/>
          </a:p>
        </p:txBody>
      </p:sp>
    </p:spTree>
    <p:extLst>
      <p:ext uri="{BB962C8B-B14F-4D97-AF65-F5344CB8AC3E}">
        <p14:creationId xmlns:p14="http://schemas.microsoft.com/office/powerpoint/2010/main" val="788606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A83313-7DE2-40A1-91DB-8B39ED2FA007}" type="datetime1">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C88F25-22F1-4399-9780-401D8B39F648}" type="slidenum">
              <a:rPr lang="en-US"/>
              <a:pPr>
                <a:defRPr/>
              </a:pPr>
              <a:t>‹#›</a:t>
            </a:fld>
            <a:endParaRPr lang="en-US" dirty="0"/>
          </a:p>
        </p:txBody>
      </p:sp>
    </p:spTree>
    <p:extLst>
      <p:ext uri="{BB962C8B-B14F-4D97-AF65-F5344CB8AC3E}">
        <p14:creationId xmlns:p14="http://schemas.microsoft.com/office/powerpoint/2010/main" val="15022162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DE5BF8-A234-45BC-8D34-B002330CE050}"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856FCF-F5F5-49B4-BC9B-CBB0F95DE728}" type="slidenum">
              <a:rPr lang="en-US"/>
              <a:pPr>
                <a:defRPr/>
              </a:pPr>
              <a:t>‹#›</a:t>
            </a:fld>
            <a:endParaRPr lang="en-US" dirty="0"/>
          </a:p>
        </p:txBody>
      </p:sp>
    </p:spTree>
    <p:extLst>
      <p:ext uri="{BB962C8B-B14F-4D97-AF65-F5344CB8AC3E}">
        <p14:creationId xmlns:p14="http://schemas.microsoft.com/office/powerpoint/2010/main" val="86630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2F5F0-84D1-42F4-B665-26E8BC23F4B7}"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080582-58B9-4293-AA70-52E7A382C652}" type="slidenum">
              <a:rPr lang="en-US"/>
              <a:pPr>
                <a:defRPr/>
              </a:pPr>
              <a:t>‹#›</a:t>
            </a:fld>
            <a:endParaRPr lang="en-US" dirty="0"/>
          </a:p>
        </p:txBody>
      </p:sp>
    </p:spTree>
    <p:extLst>
      <p:ext uri="{BB962C8B-B14F-4D97-AF65-F5344CB8AC3E}">
        <p14:creationId xmlns:p14="http://schemas.microsoft.com/office/powerpoint/2010/main" val="3928980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44EBD3-9FC0-487C-B438-09C572345B52}"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0DBFDF-41E8-431B-8AAB-02B65A447A95}" type="slidenum">
              <a:rPr lang="en-US"/>
              <a:pPr>
                <a:defRPr/>
              </a:pPr>
              <a:t>‹#›</a:t>
            </a:fld>
            <a:endParaRPr lang="en-US" dirty="0"/>
          </a:p>
        </p:txBody>
      </p:sp>
    </p:spTree>
    <p:extLst>
      <p:ext uri="{BB962C8B-B14F-4D97-AF65-F5344CB8AC3E}">
        <p14:creationId xmlns:p14="http://schemas.microsoft.com/office/powerpoint/2010/main" val="4029070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2856D-8D99-4F0D-B07B-36F9D12F7176}"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E66C65-6920-44C1-ADD4-BEE746F04F5B}" type="slidenum">
              <a:rPr lang="en-US"/>
              <a:pPr>
                <a:defRPr/>
              </a:pPr>
              <a:t>‹#›</a:t>
            </a:fld>
            <a:endParaRPr lang="en-US" dirty="0"/>
          </a:p>
        </p:txBody>
      </p:sp>
    </p:spTree>
    <p:extLst>
      <p:ext uri="{BB962C8B-B14F-4D97-AF65-F5344CB8AC3E}">
        <p14:creationId xmlns:p14="http://schemas.microsoft.com/office/powerpoint/2010/main" val="226529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8EAE8F-D489-4531-BD11-3A9B639F51DD}" type="datetime1">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41104A-00AE-445B-9ADA-21E6DF2608A4}" type="slidenum">
              <a:rPr lang="en-US"/>
              <a:pPr>
                <a:defRPr/>
              </a:pPr>
              <a:t>‹#›</a:t>
            </a:fld>
            <a:endParaRPr lang="en-US" dirty="0"/>
          </a:p>
        </p:txBody>
      </p:sp>
    </p:spTree>
    <p:extLst>
      <p:ext uri="{BB962C8B-B14F-4D97-AF65-F5344CB8AC3E}">
        <p14:creationId xmlns:p14="http://schemas.microsoft.com/office/powerpoint/2010/main" val="37256822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381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5EF571-E283-4A3B-8758-F781F72B77A9}"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4D07FC-B033-4864-A92E-6065EFB06673}" type="slidenum">
              <a:rPr lang="en-US"/>
              <a:pPr>
                <a:defRPr/>
              </a:pPr>
              <a:t>‹#›</a:t>
            </a:fld>
            <a:endParaRPr lang="en-US" dirty="0"/>
          </a:p>
        </p:txBody>
      </p:sp>
    </p:spTree>
    <p:extLst>
      <p:ext uri="{BB962C8B-B14F-4D97-AF65-F5344CB8AC3E}">
        <p14:creationId xmlns:p14="http://schemas.microsoft.com/office/powerpoint/2010/main" val="2565496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5B5FA-7D57-4ACC-A25E-637A175B9A04}"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E24F7D-74DA-4B12-8B53-61520C94093E}" type="slidenum">
              <a:rPr lang="en-US"/>
              <a:pPr>
                <a:defRPr/>
              </a:pPr>
              <a:t>‹#›</a:t>
            </a:fld>
            <a:endParaRPr lang="en-US" dirty="0"/>
          </a:p>
        </p:txBody>
      </p:sp>
    </p:spTree>
    <p:extLst>
      <p:ext uri="{BB962C8B-B14F-4D97-AF65-F5344CB8AC3E}">
        <p14:creationId xmlns:p14="http://schemas.microsoft.com/office/powerpoint/2010/main" val="118426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E46DC3-B0D1-4D3B-B098-7AF509A2B913}"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CA506E-E6F1-4D26-8224-8DF3839A92CB}" type="slidenum">
              <a:rPr lang="en-US"/>
              <a:pPr>
                <a:defRPr/>
              </a:pPr>
              <a:t>‹#›</a:t>
            </a:fld>
            <a:endParaRPr lang="en-US" dirty="0"/>
          </a:p>
        </p:txBody>
      </p:sp>
    </p:spTree>
    <p:extLst>
      <p:ext uri="{BB962C8B-B14F-4D97-AF65-F5344CB8AC3E}">
        <p14:creationId xmlns:p14="http://schemas.microsoft.com/office/powerpoint/2010/main" val="38785412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E8DFA3-86C5-461F-B5E1-342F9C69841F}"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3AB64C-EBF1-4610-ABFD-6E703D5DE579}" type="slidenum">
              <a:rPr lang="en-US"/>
              <a:pPr>
                <a:defRPr/>
              </a:pPr>
              <a:t>‹#›</a:t>
            </a:fld>
            <a:endParaRPr lang="en-US" dirty="0"/>
          </a:p>
        </p:txBody>
      </p:sp>
    </p:spTree>
    <p:extLst>
      <p:ext uri="{BB962C8B-B14F-4D97-AF65-F5344CB8AC3E}">
        <p14:creationId xmlns:p14="http://schemas.microsoft.com/office/powerpoint/2010/main" val="1847066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3777EA-0ECE-418C-8670-A533675B2E36}" type="datetime1">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EA4860-A8C2-48C1-B517-0592B45E9570}" type="slidenum">
              <a:rPr lang="en-US"/>
              <a:pPr>
                <a:defRPr/>
              </a:pPr>
              <a:t>‹#›</a:t>
            </a:fld>
            <a:endParaRPr lang="en-US" dirty="0"/>
          </a:p>
        </p:txBody>
      </p:sp>
    </p:spTree>
    <p:extLst>
      <p:ext uri="{BB962C8B-B14F-4D97-AF65-F5344CB8AC3E}">
        <p14:creationId xmlns:p14="http://schemas.microsoft.com/office/powerpoint/2010/main" val="143988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66DD52-7B83-44EB-BFE9-C27C2BB5AC9C}" type="datetime1">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91DCC9-A2F1-4064-90AE-B91A6EDF48B3}" type="slidenum">
              <a:rPr lang="en-US"/>
              <a:pPr>
                <a:defRPr/>
              </a:pPr>
              <a:t>‹#›</a:t>
            </a:fld>
            <a:endParaRPr lang="en-US" dirty="0"/>
          </a:p>
        </p:txBody>
      </p:sp>
    </p:spTree>
    <p:extLst>
      <p:ext uri="{BB962C8B-B14F-4D97-AF65-F5344CB8AC3E}">
        <p14:creationId xmlns:p14="http://schemas.microsoft.com/office/powerpoint/2010/main" val="35425703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AD46C4-6A7E-4B85-9760-E9FF44B0F205}" type="datetime1">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8378E1-A92B-440F-BB30-0270AB1DE601}" type="slidenum">
              <a:rPr lang="en-US"/>
              <a:pPr>
                <a:defRPr/>
              </a:pPr>
              <a:t>‹#›</a:t>
            </a:fld>
            <a:endParaRPr lang="en-US" dirty="0"/>
          </a:p>
        </p:txBody>
      </p:sp>
    </p:spTree>
    <p:extLst>
      <p:ext uri="{BB962C8B-B14F-4D97-AF65-F5344CB8AC3E}">
        <p14:creationId xmlns:p14="http://schemas.microsoft.com/office/powerpoint/2010/main" val="37335989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FB3B1B-D631-4441-8255-F7F10E8D4A6B}"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FAB8C1-B54D-49C5-9288-A96C0F225B80}" type="slidenum">
              <a:rPr lang="en-US"/>
              <a:pPr>
                <a:defRPr/>
              </a:pPr>
              <a:t>‹#›</a:t>
            </a:fld>
            <a:endParaRPr lang="en-US" dirty="0"/>
          </a:p>
        </p:txBody>
      </p:sp>
    </p:spTree>
    <p:extLst>
      <p:ext uri="{BB962C8B-B14F-4D97-AF65-F5344CB8AC3E}">
        <p14:creationId xmlns:p14="http://schemas.microsoft.com/office/powerpoint/2010/main" val="7751997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9F5857-D177-4626-A827-FEC4712E9EC8}"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D6561F-E5E1-4D57-B4C2-0B11484C8C82}" type="slidenum">
              <a:rPr lang="en-US"/>
              <a:pPr>
                <a:defRPr/>
              </a:pPr>
              <a:t>‹#›</a:t>
            </a:fld>
            <a:endParaRPr lang="en-US" dirty="0"/>
          </a:p>
        </p:txBody>
      </p:sp>
    </p:spTree>
    <p:extLst>
      <p:ext uri="{BB962C8B-B14F-4D97-AF65-F5344CB8AC3E}">
        <p14:creationId xmlns:p14="http://schemas.microsoft.com/office/powerpoint/2010/main" val="55767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8CDB3BA-6D27-45CC-91D6-DF355868817C}" type="datetime1">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58E5AB-1C48-4239-9711-D3F6BA9ECD30}" type="slidenum">
              <a:rPr lang="en-US"/>
              <a:pPr>
                <a:defRPr/>
              </a:pPr>
              <a:t>‹#›</a:t>
            </a:fld>
            <a:endParaRPr lang="en-US" dirty="0"/>
          </a:p>
        </p:txBody>
      </p:sp>
    </p:spTree>
    <p:extLst>
      <p:ext uri="{BB962C8B-B14F-4D97-AF65-F5344CB8AC3E}">
        <p14:creationId xmlns:p14="http://schemas.microsoft.com/office/powerpoint/2010/main" val="17570590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7BA81-1EE0-4FEC-A8D0-14554D0F83D7}"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DE13DE-F42C-4499-99F9-45FB10FA8C4B}" type="slidenum">
              <a:rPr lang="en-US"/>
              <a:pPr>
                <a:defRPr/>
              </a:pPr>
              <a:t>‹#›</a:t>
            </a:fld>
            <a:endParaRPr lang="en-US" dirty="0"/>
          </a:p>
        </p:txBody>
      </p:sp>
    </p:spTree>
    <p:extLst>
      <p:ext uri="{BB962C8B-B14F-4D97-AF65-F5344CB8AC3E}">
        <p14:creationId xmlns:p14="http://schemas.microsoft.com/office/powerpoint/2010/main" val="2273144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4014EE-A117-4541-9856-32E18237FEE2}"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E09738-0898-4E58-ABD1-86EBA71F20B7}" type="slidenum">
              <a:rPr lang="en-US"/>
              <a:pPr>
                <a:defRPr/>
              </a:pPr>
              <a:t>‹#›</a:t>
            </a:fld>
            <a:endParaRPr lang="en-US" dirty="0"/>
          </a:p>
        </p:txBody>
      </p:sp>
    </p:spTree>
    <p:extLst>
      <p:ext uri="{BB962C8B-B14F-4D97-AF65-F5344CB8AC3E}">
        <p14:creationId xmlns:p14="http://schemas.microsoft.com/office/powerpoint/2010/main" val="6730709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128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C8F40E-6AB1-4F8F-AFD6-E71B12C98D23}"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73C5DE-53F1-4C77-9BEC-62506EE5457F}" type="slidenum">
              <a:rPr lang="en-US"/>
              <a:pPr>
                <a:defRPr/>
              </a:pPr>
              <a:t>‹#›</a:t>
            </a:fld>
            <a:endParaRPr lang="en-US" dirty="0"/>
          </a:p>
        </p:txBody>
      </p:sp>
    </p:spTree>
    <p:extLst>
      <p:ext uri="{BB962C8B-B14F-4D97-AF65-F5344CB8AC3E}">
        <p14:creationId xmlns:p14="http://schemas.microsoft.com/office/powerpoint/2010/main" val="18754314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2D6FE3-4EE1-4F08-B1B4-B85BD2A1FC58}"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911FA5-2D64-46A0-80BB-2C04C5C176E8}" type="slidenum">
              <a:rPr lang="en-US"/>
              <a:pPr>
                <a:defRPr/>
              </a:pPr>
              <a:t>‹#›</a:t>
            </a:fld>
            <a:endParaRPr lang="en-US" dirty="0"/>
          </a:p>
        </p:txBody>
      </p:sp>
    </p:spTree>
    <p:extLst>
      <p:ext uri="{BB962C8B-B14F-4D97-AF65-F5344CB8AC3E}">
        <p14:creationId xmlns:p14="http://schemas.microsoft.com/office/powerpoint/2010/main" val="113286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32BCBA-E6C5-4D33-AB74-D05D137B2CEB}"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BE214A-4FDE-472D-A349-589C9ABFA51E}" type="slidenum">
              <a:rPr lang="en-US"/>
              <a:pPr>
                <a:defRPr/>
              </a:pPr>
              <a:t>‹#›</a:t>
            </a:fld>
            <a:endParaRPr lang="en-US" dirty="0"/>
          </a:p>
        </p:txBody>
      </p:sp>
    </p:spTree>
    <p:extLst>
      <p:ext uri="{BB962C8B-B14F-4D97-AF65-F5344CB8AC3E}">
        <p14:creationId xmlns:p14="http://schemas.microsoft.com/office/powerpoint/2010/main" val="27016494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155A77B-B72D-4A66-8DBD-8A64F72D93F5}"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F98FA4-FDD5-41D2-816E-940ECA260F80}" type="slidenum">
              <a:rPr lang="en-US"/>
              <a:pPr>
                <a:defRPr/>
              </a:pPr>
              <a:t>‹#›</a:t>
            </a:fld>
            <a:endParaRPr lang="en-US" dirty="0"/>
          </a:p>
        </p:txBody>
      </p:sp>
    </p:spTree>
    <p:extLst>
      <p:ext uri="{BB962C8B-B14F-4D97-AF65-F5344CB8AC3E}">
        <p14:creationId xmlns:p14="http://schemas.microsoft.com/office/powerpoint/2010/main" val="10519246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AD18B1-A066-4659-B41A-B712C6CAD5D3}" type="datetime1">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CB5399-4EA2-43E6-8524-5A297F7AE021}" type="slidenum">
              <a:rPr lang="en-US"/>
              <a:pPr>
                <a:defRPr/>
              </a:pPr>
              <a:t>‹#›</a:t>
            </a:fld>
            <a:endParaRPr lang="en-US" dirty="0"/>
          </a:p>
        </p:txBody>
      </p:sp>
    </p:spTree>
    <p:extLst>
      <p:ext uri="{BB962C8B-B14F-4D97-AF65-F5344CB8AC3E}">
        <p14:creationId xmlns:p14="http://schemas.microsoft.com/office/powerpoint/2010/main" val="42751633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3F0583-2083-4A99-97ED-0E97B42DDC89}" type="datetime1">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3DA856-5B7C-4ED9-B782-5ECDF7182CC4}" type="slidenum">
              <a:rPr lang="en-US"/>
              <a:pPr>
                <a:defRPr/>
              </a:pPr>
              <a:t>‹#›</a:t>
            </a:fld>
            <a:endParaRPr lang="en-US" dirty="0"/>
          </a:p>
        </p:txBody>
      </p:sp>
    </p:spTree>
    <p:extLst>
      <p:ext uri="{BB962C8B-B14F-4D97-AF65-F5344CB8AC3E}">
        <p14:creationId xmlns:p14="http://schemas.microsoft.com/office/powerpoint/2010/main" val="21907865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6783D9-074F-4794-B1F0-237666BD5890}" type="datetime1">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851119-1B9A-4CED-9E01-1B9F24CC542B}" type="slidenum">
              <a:rPr lang="en-US"/>
              <a:pPr>
                <a:defRPr/>
              </a:pPr>
              <a:t>‹#›</a:t>
            </a:fld>
            <a:endParaRPr lang="en-US" dirty="0"/>
          </a:p>
        </p:txBody>
      </p:sp>
    </p:spTree>
    <p:extLst>
      <p:ext uri="{BB962C8B-B14F-4D97-AF65-F5344CB8AC3E}">
        <p14:creationId xmlns:p14="http://schemas.microsoft.com/office/powerpoint/2010/main" val="408166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E1F0A6-5CEA-4070-9102-C00075942399}"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6D216E-49A3-46C5-AD05-50B9E41DB49C}" type="slidenum">
              <a:rPr lang="en-US"/>
              <a:pPr>
                <a:defRPr/>
              </a:pPr>
              <a:t>‹#›</a:t>
            </a:fld>
            <a:endParaRPr lang="en-US" dirty="0"/>
          </a:p>
        </p:txBody>
      </p:sp>
    </p:spTree>
    <p:extLst>
      <p:ext uri="{BB962C8B-B14F-4D97-AF65-F5344CB8AC3E}">
        <p14:creationId xmlns:p14="http://schemas.microsoft.com/office/powerpoint/2010/main" val="3085682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778730-BEB6-44A7-8FE9-DEA88C1AE706}"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DD73F8-F631-4623-AA20-CC757D94E45D}" type="slidenum">
              <a:rPr lang="en-US"/>
              <a:pPr>
                <a:defRPr/>
              </a:pPr>
              <a:t>‹#›</a:t>
            </a:fld>
            <a:endParaRPr lang="en-US" dirty="0"/>
          </a:p>
        </p:txBody>
      </p:sp>
    </p:spTree>
    <p:extLst>
      <p:ext uri="{BB962C8B-B14F-4D97-AF65-F5344CB8AC3E}">
        <p14:creationId xmlns:p14="http://schemas.microsoft.com/office/powerpoint/2010/main" val="8360706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AB7413-4DDA-4F52-A2F3-78321CF9F207}"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7FA0D1-8FBB-4F1A-ABFE-B1F6C20042AC}" type="slidenum">
              <a:rPr lang="en-US"/>
              <a:pPr>
                <a:defRPr/>
              </a:pPr>
              <a:t>‹#›</a:t>
            </a:fld>
            <a:endParaRPr lang="en-US" dirty="0"/>
          </a:p>
        </p:txBody>
      </p:sp>
    </p:spTree>
    <p:extLst>
      <p:ext uri="{BB962C8B-B14F-4D97-AF65-F5344CB8AC3E}">
        <p14:creationId xmlns:p14="http://schemas.microsoft.com/office/powerpoint/2010/main" val="1376574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8FA7F2-5A0F-4F91-8ACC-971AA6528A48}"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91461E-D4F2-4C44-B937-87152426C81D}" type="slidenum">
              <a:rPr lang="en-US"/>
              <a:pPr>
                <a:defRPr/>
              </a:pPr>
              <a:t>‹#›</a:t>
            </a:fld>
            <a:endParaRPr lang="en-US" dirty="0"/>
          </a:p>
        </p:txBody>
      </p:sp>
    </p:spTree>
    <p:extLst>
      <p:ext uri="{BB962C8B-B14F-4D97-AF65-F5344CB8AC3E}">
        <p14:creationId xmlns:p14="http://schemas.microsoft.com/office/powerpoint/2010/main" val="3299151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E3D91A-24DA-487A-B66B-58247B2A84D0}"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1C8D4-5B53-424D-824C-531A8FE1A4BB}" type="slidenum">
              <a:rPr lang="en-US"/>
              <a:pPr>
                <a:defRPr/>
              </a:pPr>
              <a:t>‹#›</a:t>
            </a:fld>
            <a:endParaRPr lang="en-US" dirty="0"/>
          </a:p>
        </p:txBody>
      </p:sp>
    </p:spTree>
    <p:extLst>
      <p:ext uri="{BB962C8B-B14F-4D97-AF65-F5344CB8AC3E}">
        <p14:creationId xmlns:p14="http://schemas.microsoft.com/office/powerpoint/2010/main" val="34198095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4405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rot="1396078">
            <a:off x="6981825" y="660400"/>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defRPr/>
            </a:pPr>
            <a:r>
              <a:rPr lang="en-US" altLang="en-US" sz="4000" b="1" dirty="0" smtClean="0">
                <a:solidFill>
                  <a:srgbClr val="D9D9D9"/>
                </a:solidFill>
              </a:rPr>
              <a:t>DRAFT </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0813EEB3-4268-46EB-8443-F615E6674F34}"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63B1A3-BDF3-40BE-80C7-7CB51E769225}" type="slidenum">
              <a:rPr lang="en-US"/>
              <a:pPr>
                <a:defRPr/>
              </a:pPr>
              <a:t>‹#›</a:t>
            </a:fld>
            <a:endParaRPr lang="en-US" dirty="0"/>
          </a:p>
        </p:txBody>
      </p:sp>
    </p:spTree>
    <p:extLst>
      <p:ext uri="{BB962C8B-B14F-4D97-AF65-F5344CB8AC3E}">
        <p14:creationId xmlns:p14="http://schemas.microsoft.com/office/powerpoint/2010/main" val="33309660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41BFFE-3CDF-42E0-9148-25EB8424BB2F}"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13D988-8301-4C9D-90CF-A15B3C1C7C82}" type="slidenum">
              <a:rPr lang="en-US"/>
              <a:pPr>
                <a:defRPr/>
              </a:pPr>
              <a:t>‹#›</a:t>
            </a:fld>
            <a:endParaRPr lang="en-US" dirty="0"/>
          </a:p>
        </p:txBody>
      </p:sp>
    </p:spTree>
    <p:extLst>
      <p:ext uri="{BB962C8B-B14F-4D97-AF65-F5344CB8AC3E}">
        <p14:creationId xmlns:p14="http://schemas.microsoft.com/office/powerpoint/2010/main" val="39315564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063F5E-58A9-4C41-9764-FA7D437CC507}"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2E9E13-2A92-4800-B3DD-0969EF513013}" type="slidenum">
              <a:rPr lang="en-US"/>
              <a:pPr>
                <a:defRPr/>
              </a:pPr>
              <a:t>‹#›</a:t>
            </a:fld>
            <a:endParaRPr lang="en-US" dirty="0"/>
          </a:p>
        </p:txBody>
      </p:sp>
    </p:spTree>
    <p:extLst>
      <p:ext uri="{BB962C8B-B14F-4D97-AF65-F5344CB8AC3E}">
        <p14:creationId xmlns:p14="http://schemas.microsoft.com/office/powerpoint/2010/main" val="125521980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EA293C92-0054-4F24-9BC8-22ADBE7F69D4}" type="datetime1">
              <a:rPr lang="en-US"/>
              <a:pPr>
                <a:defRPr/>
              </a:pPr>
              <a:t>3/26/2018</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092FA27-4E20-4430-A49E-3B3754CF1A42}" type="slidenum">
              <a:rPr lang="en-US"/>
              <a:pPr>
                <a:defRPr/>
              </a:pPr>
              <a:t>‹#›</a:t>
            </a:fld>
            <a:endParaRPr lang="en-US" dirty="0"/>
          </a:p>
        </p:txBody>
      </p:sp>
    </p:spTree>
    <p:extLst>
      <p:ext uri="{BB962C8B-B14F-4D97-AF65-F5344CB8AC3E}">
        <p14:creationId xmlns:p14="http://schemas.microsoft.com/office/powerpoint/2010/main" val="389820488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C51646-9876-40D9-94A3-FA71309C8EE5}" type="datetime1">
              <a:rPr lang="en-US"/>
              <a:pPr>
                <a:defRPr/>
              </a:pPr>
              <a:t>3/26/2018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BBE5E5-B3C5-40A4-9878-699384ED54D2}" type="slidenum">
              <a:rPr lang="en-US"/>
              <a:pPr>
                <a:defRPr/>
              </a:pPr>
              <a:t>‹#›</a:t>
            </a:fld>
            <a:endParaRPr lang="en-US" dirty="0"/>
          </a:p>
        </p:txBody>
      </p:sp>
    </p:spTree>
    <p:extLst>
      <p:ext uri="{BB962C8B-B14F-4D97-AF65-F5344CB8AC3E}">
        <p14:creationId xmlns:p14="http://schemas.microsoft.com/office/powerpoint/2010/main" val="3211161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C3A3F9-6767-40C2-BE24-DEB30A36138C}"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A77330-27BC-4890-B2CE-07F3FECF4F7A}" type="slidenum">
              <a:rPr lang="en-US"/>
              <a:pPr>
                <a:defRPr/>
              </a:pPr>
              <a:t>‹#›</a:t>
            </a:fld>
            <a:endParaRPr lang="en-US" dirty="0"/>
          </a:p>
        </p:txBody>
      </p:sp>
    </p:spTree>
    <p:extLst>
      <p:ext uri="{BB962C8B-B14F-4D97-AF65-F5344CB8AC3E}">
        <p14:creationId xmlns:p14="http://schemas.microsoft.com/office/powerpoint/2010/main" val="15044199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67B691-5406-459E-A722-ACDC95B8EC27}" type="datetime1">
              <a:rPr lang="en-US"/>
              <a:pPr>
                <a:defRPr/>
              </a:pPr>
              <a:t>3/26/2018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431664-3041-42C7-847A-086782E37016}" type="slidenum">
              <a:rPr lang="en-US"/>
              <a:pPr>
                <a:defRPr/>
              </a:pPr>
              <a:t>‹#›</a:t>
            </a:fld>
            <a:endParaRPr lang="en-US" dirty="0"/>
          </a:p>
        </p:txBody>
      </p:sp>
    </p:spTree>
    <p:extLst>
      <p:ext uri="{BB962C8B-B14F-4D97-AF65-F5344CB8AC3E}">
        <p14:creationId xmlns:p14="http://schemas.microsoft.com/office/powerpoint/2010/main" val="66988673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DBF487-42A0-4FAA-9C26-E2E1365D595F}" type="datetime1">
              <a:rPr lang="en-US"/>
              <a:pPr>
                <a:defRPr/>
              </a:pPr>
              <a:t>3/26/2018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9ECE9B9-6A4B-4A81-80DD-F064EBD0F60D}" type="slidenum">
              <a:rPr lang="en-US"/>
              <a:pPr>
                <a:defRPr/>
              </a:pPr>
              <a:t>‹#›</a:t>
            </a:fld>
            <a:endParaRPr lang="en-US" dirty="0"/>
          </a:p>
        </p:txBody>
      </p:sp>
    </p:spTree>
    <p:extLst>
      <p:ext uri="{BB962C8B-B14F-4D97-AF65-F5344CB8AC3E}">
        <p14:creationId xmlns:p14="http://schemas.microsoft.com/office/powerpoint/2010/main" val="285977749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941479-550A-4889-A746-53AAFC74751D}"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D8530C-2B30-402F-8127-B2D2EE998611}" type="slidenum">
              <a:rPr lang="en-US"/>
              <a:pPr>
                <a:defRPr/>
              </a:pPr>
              <a:t>‹#›</a:t>
            </a:fld>
            <a:endParaRPr lang="en-US" dirty="0"/>
          </a:p>
        </p:txBody>
      </p:sp>
    </p:spTree>
    <p:extLst>
      <p:ext uri="{BB962C8B-B14F-4D97-AF65-F5344CB8AC3E}">
        <p14:creationId xmlns:p14="http://schemas.microsoft.com/office/powerpoint/2010/main" val="414700842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FDD695-09DC-43EA-9D3F-99DAE2D2BB85}" type="datetime1">
              <a:rPr lang="en-US"/>
              <a:pPr>
                <a:defRPr/>
              </a:pPr>
              <a:t>3/26/2018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3DA7C5-7741-40E9-8CA7-AFF9668C74B7}" type="slidenum">
              <a:rPr lang="en-US"/>
              <a:pPr>
                <a:defRPr/>
              </a:pPr>
              <a:t>‹#›</a:t>
            </a:fld>
            <a:endParaRPr lang="en-US" dirty="0"/>
          </a:p>
        </p:txBody>
      </p:sp>
    </p:spTree>
    <p:extLst>
      <p:ext uri="{BB962C8B-B14F-4D97-AF65-F5344CB8AC3E}">
        <p14:creationId xmlns:p14="http://schemas.microsoft.com/office/powerpoint/2010/main" val="34651369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C86310-B743-49CE-918F-3F9CD30FC0B9}"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CCFE80-F185-46D7-8D9E-75412B0F8B4A}" type="slidenum">
              <a:rPr lang="en-US"/>
              <a:pPr>
                <a:defRPr/>
              </a:pPr>
              <a:t>‹#›</a:t>
            </a:fld>
            <a:endParaRPr lang="en-US" dirty="0"/>
          </a:p>
        </p:txBody>
      </p:sp>
    </p:spTree>
    <p:extLst>
      <p:ext uri="{BB962C8B-B14F-4D97-AF65-F5344CB8AC3E}">
        <p14:creationId xmlns:p14="http://schemas.microsoft.com/office/powerpoint/2010/main" val="56818278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2785AD-59CB-4A91-9E9A-2BF1101F48F5}" type="datetime1">
              <a:rPr lang="en-US"/>
              <a:pPr>
                <a:defRPr/>
              </a:pPr>
              <a:t>3/26/2018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F8064C-0100-4E2B-B751-22FB3F148243}" type="slidenum">
              <a:rPr lang="en-US"/>
              <a:pPr>
                <a:defRPr/>
              </a:pPr>
              <a:t>‹#›</a:t>
            </a:fld>
            <a:endParaRPr lang="en-US" dirty="0"/>
          </a:p>
        </p:txBody>
      </p:sp>
    </p:spTree>
    <p:extLst>
      <p:ext uri="{BB962C8B-B14F-4D97-AF65-F5344CB8AC3E}">
        <p14:creationId xmlns:p14="http://schemas.microsoft.com/office/powerpoint/2010/main" val="62044637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3325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5366B2C-2D80-4DCE-A14A-C5D7E2F5C739}" type="datetime1">
              <a:rPr lang="en-US" altLang="en-US"/>
              <a:pPr>
                <a:defRPr/>
              </a:pPr>
              <a:t>3/26/2018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6" name="Slide Number Placeholder 5"/>
          <p:cNvSpPr>
            <a:spLocks noGrp="1"/>
          </p:cNvSpPr>
          <p:nvPr>
            <p:ph type="sldNum" sz="quarter" idx="12"/>
          </p:nvPr>
        </p:nvSpPr>
        <p:spPr/>
        <p:txBody>
          <a:bodyPr/>
          <a:lstStyle>
            <a:lvl1pPr>
              <a:defRPr/>
            </a:lvl1pPr>
          </a:lstStyle>
          <a:p>
            <a:pPr>
              <a:defRPr/>
            </a:pPr>
            <a:fld id="{E199C10A-686E-4529-B36D-ED82B2872EA0}" type="slidenum">
              <a:rPr lang="en-US" altLang="en-US"/>
              <a:pPr>
                <a:defRPr/>
              </a:pPr>
              <a:t>‹#›</a:t>
            </a:fld>
            <a:endParaRPr lang="en-US" altLang="en-US" dirty="0"/>
          </a:p>
        </p:txBody>
      </p:sp>
    </p:spTree>
    <p:extLst>
      <p:ext uri="{BB962C8B-B14F-4D97-AF65-F5344CB8AC3E}">
        <p14:creationId xmlns:p14="http://schemas.microsoft.com/office/powerpoint/2010/main" val="11088016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9A122E-281C-4656-AD52-283771A113A7}" type="datetime1">
              <a:rPr lang="en-US" altLang="en-US"/>
              <a:pPr>
                <a:defRPr/>
              </a:pPr>
              <a:t>3/26/2018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6" name="Slide Number Placeholder 5"/>
          <p:cNvSpPr>
            <a:spLocks noGrp="1"/>
          </p:cNvSpPr>
          <p:nvPr>
            <p:ph type="sldNum" sz="quarter" idx="12"/>
          </p:nvPr>
        </p:nvSpPr>
        <p:spPr/>
        <p:txBody>
          <a:bodyPr/>
          <a:lstStyle>
            <a:lvl1pPr>
              <a:defRPr/>
            </a:lvl1pPr>
          </a:lstStyle>
          <a:p>
            <a:pPr>
              <a:defRPr/>
            </a:pPr>
            <a:fld id="{AD24E58B-78AC-4E37-AEC7-4BAA2A1CE8EE}" type="slidenum">
              <a:rPr lang="en-US" altLang="en-US"/>
              <a:pPr>
                <a:defRPr/>
              </a:pPr>
              <a:t>‹#›</a:t>
            </a:fld>
            <a:endParaRPr lang="en-US" altLang="en-US" dirty="0"/>
          </a:p>
        </p:txBody>
      </p:sp>
    </p:spTree>
    <p:extLst>
      <p:ext uri="{BB962C8B-B14F-4D97-AF65-F5344CB8AC3E}">
        <p14:creationId xmlns:p14="http://schemas.microsoft.com/office/powerpoint/2010/main" val="13616231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1B1B9B-6B49-454D-B19B-BC106FF0025D}" type="datetime1">
              <a:rPr lang="en-US" altLang="en-US"/>
              <a:pPr>
                <a:defRPr/>
              </a:pPr>
              <a:t>3/26/2018</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a:t>-Internal Use Only- -Not for External Distribution-</a:t>
            </a:r>
          </a:p>
        </p:txBody>
      </p:sp>
      <p:sp>
        <p:nvSpPr>
          <p:cNvPr id="6" name="Slide Number Placeholder 5"/>
          <p:cNvSpPr>
            <a:spLocks noGrp="1"/>
          </p:cNvSpPr>
          <p:nvPr>
            <p:ph type="sldNum" sz="quarter" idx="12"/>
          </p:nvPr>
        </p:nvSpPr>
        <p:spPr/>
        <p:txBody>
          <a:bodyPr/>
          <a:lstStyle>
            <a:lvl1pPr>
              <a:defRPr/>
            </a:lvl1pPr>
          </a:lstStyle>
          <a:p>
            <a:pPr>
              <a:defRPr/>
            </a:pPr>
            <a:fld id="{B251B905-70F1-4FA7-A818-DABB2503FC25}" type="slidenum">
              <a:rPr lang="en-US" altLang="en-US"/>
              <a:pPr>
                <a:defRPr/>
              </a:pPr>
              <a:t>‹#›</a:t>
            </a:fld>
            <a:endParaRPr lang="en-US" altLang="en-US" dirty="0"/>
          </a:p>
        </p:txBody>
      </p:sp>
    </p:spTree>
    <p:extLst>
      <p:ext uri="{BB962C8B-B14F-4D97-AF65-F5344CB8AC3E}">
        <p14:creationId xmlns:p14="http://schemas.microsoft.com/office/powerpoint/2010/main" val="9021178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4F683A3-6EF8-4C00-9281-60FC08535751}" type="datetime1">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6F26FE-CBB5-4845-ACC8-9B39A41B9FE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5027"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7F812F11-C949-47FB-864A-B9669C1AA842}" type="datetime1">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D70B1294-3340-4AC9-9713-B32F72060C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 id="2147485048"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E61D434C-015C-49F1-B961-24B749285DDC}" type="datetime1">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522BC12-BB64-4CCA-948B-DD31475E6E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 id="214748504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CFAFADE-4C73-451A-9D4F-57E45769B744}" type="datetime1">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3C01426-1C72-4474-96FE-1D6EC85D234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16" r:id="rId1"/>
    <p:sldLayoutId id="2147485017" r:id="rId2"/>
    <p:sldLayoutId id="2147485018" r:id="rId3"/>
    <p:sldLayoutId id="2147485019" r:id="rId4"/>
    <p:sldLayoutId id="2147485020" r:id="rId5"/>
    <p:sldLayoutId id="2147485021" r:id="rId6"/>
    <p:sldLayoutId id="2147485022" r:id="rId7"/>
    <p:sldLayoutId id="2147485023" r:id="rId8"/>
    <p:sldLayoutId id="2147485024" r:id="rId9"/>
    <p:sldLayoutId id="2147485025" r:id="rId10"/>
    <p:sldLayoutId id="2147485026" r:id="rId11"/>
    <p:sldLayoutId id="2147485050"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170D8FB-78ED-4BA1-946B-6B7B18298336}" type="datetime1">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28D39EB-CEA7-44E7-A872-9068170AF3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4918" r:id="rId5"/>
    <p:sldLayoutId id="2147484919" r:id="rId6"/>
    <p:sldLayoutId id="2147484920" r:id="rId7"/>
    <p:sldLayoutId id="2147484921" r:id="rId8"/>
    <p:sldLayoutId id="2147484922" r:id="rId9"/>
    <p:sldLayoutId id="2147484923" r:id="rId10"/>
    <p:sldLayoutId id="2147484924" r:id="rId11"/>
    <p:sldLayoutId id="2147485032"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714EDB6B-6F9F-4454-89B2-971AD49B4CD3}" type="datetime1">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C5D6A114-6D60-49E6-9629-FAEEA2CB5D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 id="2147485033"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1F115E3-2BB5-4AF7-8983-8BCC78F5621F}" type="datetimeFigureOut">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30E9506E-E5C7-45FA-AB7F-6B9C2A0495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4936" r:id="rId5"/>
    <p:sldLayoutId id="2147484937" r:id="rId6"/>
    <p:sldLayoutId id="2147484938" r:id="rId7"/>
    <p:sldLayoutId id="2147484939" r:id="rId8"/>
    <p:sldLayoutId id="2147484940" r:id="rId9"/>
    <p:sldLayoutId id="2147484941" r:id="rId10"/>
    <p:sldLayoutId id="2147484942" r:id="rId11"/>
    <p:sldLayoutId id="2147485038"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8A2E5AE8-4424-4AA1-A50E-C9C85C1E86EE}" type="datetime1">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5F04C7C-2414-41AC-A24E-BF2A155AFE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 id="214748503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CEA4FB8-630A-4357-A394-64797597CB27}" type="datetime1">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5F809AC-786F-42D6-BB1E-06EFB727AB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5040"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791A4FD-9478-41D8-8D37-CCE16A29D4A5}" type="datetime1">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1B8A9E4-CD7F-4BA4-A853-6C8795E10D7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 id="2147485041"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89F8D638-ECD9-4BEB-A3B7-4E4A488E4DC8}" type="datetime1">
              <a:rPr lang="en-US"/>
              <a:pPr>
                <a:defRPr/>
              </a:pPr>
              <a:t>3/26/2018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827CFF8-9D3F-4A01-B1CD-A88C1A66BC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42" r:id="rId1"/>
    <p:sldLayoutId id="2147485043" r:id="rId2"/>
    <p:sldLayoutId id="2147485044" r:id="rId3"/>
    <p:sldLayoutId id="2147485045" r:id="rId4"/>
    <p:sldLayoutId id="2147484976" r:id="rId5"/>
    <p:sldLayoutId id="2147484977" r:id="rId6"/>
    <p:sldLayoutId id="2147484978" r:id="rId7"/>
    <p:sldLayoutId id="2147484979" r:id="rId8"/>
    <p:sldLayoutId id="2147484980" r:id="rId9"/>
    <p:sldLayoutId id="2147484981" r:id="rId10"/>
    <p:sldLayoutId id="2147484982" r:id="rId11"/>
    <p:sldLayoutId id="214748504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9E45BBC2-B33E-4AF1-A790-4B6047A5CB7E}" type="datetime1">
              <a:rPr lang="en-US" altLang="en-US"/>
              <a:pPr>
                <a:defRPr/>
              </a:pPr>
              <a:t>3/26/2018</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dirty="0">
                <a:solidFill>
                  <a:srgbClr val="898989"/>
                </a:solidFill>
                <a:latin typeface="Calibri" pitchFamily="34" charset="0"/>
              </a:defRPr>
            </a:lvl1pPr>
          </a:lstStyle>
          <a:p>
            <a:pPr>
              <a:defRPr/>
            </a:pPr>
            <a:r>
              <a:rPr lang="en-US" altLang="en-US"/>
              <a:t>-Internal Use Only- -Not for External Distribution-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E5DDE9BF-75C3-4EED-82F6-A7926A468D0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 id="2147485047" r:id="rId12"/>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http://www.va.gov/OSDBU/library/events.asp" TargetMode="External"/><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hyperlink" Target="http://www.va.gov/osdbu/library/dbwva.asp" TargetMode="External"/><Relationship Id="rId5" Type="http://schemas.openxmlformats.org/officeDocument/2006/relationships/hyperlink" Target="http://www.va.gov/OSDBU/entrepreneur/index.asp"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vip.vetbiz.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hyperlink" Target="mailto:osdbu@va.gov?subject=Doing_Business_with_V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1000125" y="2344738"/>
            <a:ext cx="7145338"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pPr>
            <a:r>
              <a:rPr lang="en-US" altLang="en-US" sz="1400" i="1" dirty="0">
                <a:solidFill>
                  <a:srgbClr val="FFFFFF"/>
                </a:solidFill>
                <a:latin typeface="Georgia" pitchFamily="18" charset="0"/>
              </a:rPr>
              <a:t>Presented by </a:t>
            </a:r>
          </a:p>
          <a:p>
            <a:pPr algn="ctr" eaLnBrk="1" hangingPunct="1">
              <a:spcBef>
                <a:spcPct val="0"/>
              </a:spcBef>
              <a:buFont typeface="Arial" charset="0"/>
              <a:buNone/>
            </a:pPr>
            <a:r>
              <a:rPr lang="en-US" altLang="en-US" sz="1400" i="1" dirty="0" smtClean="0">
                <a:solidFill>
                  <a:srgbClr val="FFFFFF"/>
                </a:solidFill>
                <a:latin typeface="Georgia" pitchFamily="18" charset="0"/>
              </a:rPr>
              <a:t>Chanel Bankston-Carter </a:t>
            </a:r>
            <a:endParaRPr lang="en-US" altLang="en-US" sz="1400" i="1" dirty="0">
              <a:solidFill>
                <a:srgbClr val="FFFFFF"/>
              </a:solidFill>
              <a:latin typeface="Georgia" pitchFamily="18" charset="0"/>
            </a:endParaRPr>
          </a:p>
          <a:p>
            <a:pPr algn="ctr" eaLnBrk="1" hangingPunct="1">
              <a:spcBef>
                <a:spcPct val="0"/>
              </a:spcBef>
              <a:buFontTx/>
              <a:buNone/>
            </a:pPr>
            <a:endParaRPr lang="en-US" altLang="en-US" sz="2000" i="1" dirty="0">
              <a:solidFill>
                <a:srgbClr val="FFFFFF"/>
              </a:solidFill>
              <a:latin typeface="Georgia" pitchFamily="18" charset="0"/>
            </a:endParaRPr>
          </a:p>
          <a:p>
            <a:pPr algn="ctr" eaLnBrk="1" hangingPunct="1">
              <a:spcBef>
                <a:spcPct val="0"/>
              </a:spcBef>
              <a:buFontTx/>
              <a:buNone/>
            </a:pPr>
            <a:endParaRPr lang="en-US" altLang="en-US" sz="2000" i="1" dirty="0">
              <a:solidFill>
                <a:srgbClr val="FFFFFF"/>
              </a:solidFill>
              <a:latin typeface="Georgia" pitchFamily="18" charset="0"/>
            </a:endParaRPr>
          </a:p>
          <a:p>
            <a:pPr algn="ctr" eaLnBrk="1" hangingPunct="1">
              <a:spcBef>
                <a:spcPct val="0"/>
              </a:spcBef>
              <a:buFontTx/>
              <a:buNone/>
            </a:pPr>
            <a:endParaRPr lang="en-US" altLang="en-US" sz="2000" i="1" dirty="0">
              <a:solidFill>
                <a:srgbClr val="FFFFFF"/>
              </a:solidFill>
              <a:latin typeface="Georgia" pitchFamily="18" charset="0"/>
            </a:endParaRPr>
          </a:p>
          <a:p>
            <a:pPr algn="ctr" eaLnBrk="1" hangingPunct="1">
              <a:spcBef>
                <a:spcPct val="0"/>
              </a:spcBef>
              <a:buFontTx/>
              <a:buNone/>
            </a:pPr>
            <a:endParaRPr lang="en-US" altLang="en-US" sz="2000" i="1" dirty="0">
              <a:solidFill>
                <a:srgbClr val="FFFFFF"/>
              </a:solidFill>
              <a:latin typeface="Georgia" pitchFamily="18" charset="0"/>
            </a:endParaRPr>
          </a:p>
          <a:p>
            <a:pPr algn="ctr" eaLnBrk="1" hangingPunct="1">
              <a:spcBef>
                <a:spcPct val="0"/>
              </a:spcBef>
              <a:buFontTx/>
              <a:buNone/>
            </a:pPr>
            <a:endParaRPr lang="en-US" altLang="en-US" sz="2000" i="1" dirty="0">
              <a:solidFill>
                <a:srgbClr val="FFFFFF"/>
              </a:solidFill>
              <a:latin typeface="Georgia" pitchFamily="18" charset="0"/>
            </a:endParaRPr>
          </a:p>
          <a:p>
            <a:pPr algn="ctr" eaLnBrk="1" hangingPunct="1">
              <a:spcBef>
                <a:spcPct val="0"/>
              </a:spcBef>
              <a:buFontTx/>
              <a:buNone/>
            </a:pPr>
            <a:endParaRPr lang="en-US" altLang="en-US" sz="2000" i="1" dirty="0">
              <a:solidFill>
                <a:srgbClr val="FFFFFF"/>
              </a:solidFill>
              <a:latin typeface="Georgia" pitchFamily="18" charset="0"/>
            </a:endParaRPr>
          </a:p>
          <a:p>
            <a:pPr algn="ctr" eaLnBrk="1" hangingPunct="1">
              <a:spcBef>
                <a:spcPct val="0"/>
              </a:spcBef>
              <a:buFontTx/>
              <a:buNone/>
            </a:pPr>
            <a:endParaRPr lang="en-US" altLang="en-US" sz="2000" i="1" dirty="0">
              <a:solidFill>
                <a:srgbClr val="FFFFFF"/>
              </a:solidFill>
              <a:latin typeface="Georgia" pitchFamily="18" charset="0"/>
            </a:endParaRPr>
          </a:p>
          <a:p>
            <a:pPr algn="ctr" eaLnBrk="1" hangingPunct="1">
              <a:spcBef>
                <a:spcPct val="0"/>
              </a:spcBef>
              <a:buFontTx/>
              <a:buNone/>
            </a:pPr>
            <a:endParaRPr lang="en-US" altLang="en-US" sz="2000" i="1" dirty="0">
              <a:solidFill>
                <a:srgbClr val="FFFFFF"/>
              </a:solidFill>
              <a:latin typeface="Georgia" pitchFamily="18" charset="0"/>
            </a:endParaRPr>
          </a:p>
          <a:p>
            <a:pPr algn="ctr" eaLnBrk="1" hangingPunct="1">
              <a:spcBef>
                <a:spcPct val="0"/>
              </a:spcBef>
              <a:buFontTx/>
              <a:buNone/>
            </a:pPr>
            <a:endParaRPr lang="en-US" altLang="en-US" sz="2000" i="1" dirty="0">
              <a:solidFill>
                <a:srgbClr val="FFFFFF"/>
              </a:solidFill>
              <a:latin typeface="Georgia" pitchFamily="18" charset="0"/>
            </a:endParaRPr>
          </a:p>
          <a:p>
            <a:pPr algn="ctr" eaLnBrk="1" hangingPunct="1">
              <a:spcBef>
                <a:spcPct val="0"/>
              </a:spcBef>
              <a:buFontTx/>
              <a:buNone/>
            </a:pPr>
            <a:endParaRPr lang="en-US" altLang="en-US" sz="2000" i="1" dirty="0">
              <a:solidFill>
                <a:srgbClr val="FFFFFF"/>
              </a:solidFill>
              <a:latin typeface="Georgia" pitchFamily="18" charset="0"/>
            </a:endParaRPr>
          </a:p>
        </p:txBody>
      </p:sp>
      <p:sp>
        <p:nvSpPr>
          <p:cNvPr id="9" name="Title 8"/>
          <p:cNvSpPr>
            <a:spLocks noGrp="1"/>
          </p:cNvSpPr>
          <p:nvPr>
            <p:ph type="ctrTitle"/>
          </p:nvPr>
        </p:nvSpPr>
        <p:spPr>
          <a:xfrm>
            <a:off x="381000" y="609600"/>
            <a:ext cx="8458200" cy="1470025"/>
          </a:xfrm>
        </p:spPr>
        <p:txBody>
          <a:bodyPr/>
          <a:lstStyle/>
          <a:p>
            <a:pPr defTabSz="914400" eaLnBrk="1" fontAlgn="auto" hangingPunct="1">
              <a:spcBef>
                <a:spcPts val="0"/>
              </a:spcBef>
              <a:spcAft>
                <a:spcPts val="0"/>
              </a:spcAft>
              <a:defRPr/>
            </a:pPr>
            <a:r>
              <a:rPr lang="en-US" sz="3200" b="1" spc="100" dirty="0" smtClean="0">
                <a:solidFill>
                  <a:prstClr val="white"/>
                </a:solidFill>
                <a:latin typeface="Georgia" panose="02040502050405020303" pitchFamily="18" charset="0"/>
                <a:ea typeface="+mn-ea"/>
                <a:cs typeface="Georgia"/>
              </a:rPr>
              <a:t>VA </a:t>
            </a:r>
            <a:br>
              <a:rPr lang="en-US" sz="3200" b="1" spc="100" dirty="0" smtClean="0">
                <a:solidFill>
                  <a:prstClr val="white"/>
                </a:solidFill>
                <a:latin typeface="Georgia" panose="02040502050405020303" pitchFamily="18" charset="0"/>
                <a:ea typeface="+mn-ea"/>
                <a:cs typeface="Georgia"/>
              </a:rPr>
            </a:br>
            <a:r>
              <a:rPr lang="en-US" sz="3200" b="1" spc="100" dirty="0" smtClean="0">
                <a:solidFill>
                  <a:prstClr val="white"/>
                </a:solidFill>
                <a:latin typeface="Georgia" panose="02040502050405020303" pitchFamily="18" charset="0"/>
                <a:ea typeface="+mn-ea"/>
                <a:cs typeface="Georgia"/>
              </a:rPr>
              <a:t>Office of Small and Disadvantaged Business Utilization (OSDBU) Overview</a:t>
            </a:r>
            <a:endParaRPr lang="en-US" sz="3200" b="1" spc="100" dirty="0">
              <a:solidFill>
                <a:prstClr val="white"/>
              </a:solidFill>
              <a:latin typeface="Georgia" panose="02040502050405020303" pitchFamily="18" charset="0"/>
              <a:ea typeface="+mn-ea"/>
              <a:cs typeface="Georgia"/>
            </a:endParaRPr>
          </a:p>
        </p:txBody>
      </p:sp>
      <p:sp>
        <p:nvSpPr>
          <p:cNvPr id="37892" name="TextBox 1"/>
          <p:cNvSpPr txBox="1">
            <a:spLocks noChangeArrowheads="1"/>
          </p:cNvSpPr>
          <p:nvPr/>
        </p:nvSpPr>
        <p:spPr bwMode="auto">
          <a:xfrm>
            <a:off x="50799" y="5283925"/>
            <a:ext cx="59987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smtClean="0">
                <a:solidFill>
                  <a:srgbClr val="FFFFFF"/>
                </a:solidFill>
                <a:latin typeface="Georgia" pitchFamily="18" charset="0"/>
              </a:rPr>
              <a:t>U.S. Department of Veterans Affairs WOSB Industry Day </a:t>
            </a:r>
            <a:endParaRPr lang="en-US" altLang="en-US" sz="1800" dirty="0">
              <a:solidFill>
                <a:srgbClr val="FFFFFF"/>
              </a:solidFill>
              <a:latin typeface="Georgia" pitchFamily="18" charset="0"/>
            </a:endParaRPr>
          </a:p>
          <a:p>
            <a:pPr eaLnBrk="1" hangingPunct="1">
              <a:spcBef>
                <a:spcPct val="0"/>
              </a:spcBef>
              <a:buFontTx/>
              <a:buNone/>
            </a:pPr>
            <a:r>
              <a:rPr lang="en-US" altLang="en-US" sz="1800" dirty="0" smtClean="0">
                <a:solidFill>
                  <a:srgbClr val="FFFFFF"/>
                </a:solidFill>
                <a:latin typeface="Georgia" pitchFamily="18" charset="0"/>
              </a:rPr>
              <a:t>March 28, 2018 </a:t>
            </a:r>
            <a:endParaRPr lang="en-US" altLang="en-US" sz="1800" dirty="0">
              <a:solidFill>
                <a:srgbClr val="FFFFFF"/>
              </a:solidFill>
              <a:latin typeface="Georgia" pitchFamily="18" charset="0"/>
            </a:endParaRPr>
          </a:p>
          <a:p>
            <a:pPr eaLnBrk="1" hangingPunct="1">
              <a:spcBef>
                <a:spcPct val="0"/>
              </a:spcBef>
              <a:buFontTx/>
              <a:buNone/>
            </a:pPr>
            <a:endParaRPr lang="en-US" altLang="en-US" sz="18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1219200"/>
            <a:ext cx="8229600" cy="4525963"/>
          </a:xfrm>
        </p:spPr>
        <p:txBody>
          <a:bodyPr/>
          <a:lstStyle/>
          <a:p>
            <a:r>
              <a:rPr lang="en-US" altLang="en-US" sz="2400" smtClean="0"/>
              <a:t>You are encouraged to perform market research for your own benefit as it allows for you to:</a:t>
            </a:r>
          </a:p>
          <a:p>
            <a:pPr lvl="1"/>
            <a:r>
              <a:rPr lang="en-US" altLang="en-US" sz="2000" smtClean="0"/>
              <a:t>Scope out the competition</a:t>
            </a:r>
          </a:p>
          <a:p>
            <a:pPr lvl="1"/>
            <a:r>
              <a:rPr lang="en-US" altLang="en-US" sz="2000" smtClean="0"/>
              <a:t>Adjust your procurement strategy</a:t>
            </a:r>
          </a:p>
          <a:p>
            <a:pPr lvl="1"/>
            <a:r>
              <a:rPr lang="en-US" altLang="en-US" sz="2000" smtClean="0"/>
              <a:t>Improve on current offerings of products and services</a:t>
            </a:r>
          </a:p>
          <a:p>
            <a:pPr lvl="1"/>
            <a:r>
              <a:rPr lang="en-US" altLang="en-US" sz="2000" smtClean="0"/>
              <a:t>Facilitate innovation within your industry</a:t>
            </a:r>
          </a:p>
          <a:p>
            <a:pPr lvl="1"/>
            <a:r>
              <a:rPr lang="en-US" altLang="en-US" sz="2000" smtClean="0"/>
              <a:t>Most Importantly: </a:t>
            </a:r>
          </a:p>
          <a:p>
            <a:pPr lvl="2"/>
            <a:r>
              <a:rPr lang="en-US" altLang="en-US" sz="3600" b="1" smtClean="0"/>
              <a:t>STAY COMPETITIVE!</a:t>
            </a:r>
          </a:p>
          <a:p>
            <a:endParaRPr lang="en-US" altLang="en-US" sz="1600" smtClean="0"/>
          </a:p>
        </p:txBody>
      </p:sp>
      <p:sp>
        <p:nvSpPr>
          <p:cNvPr id="2" name="Title 1"/>
          <p:cNvSpPr>
            <a:spLocks noGrp="1"/>
          </p:cNvSpPr>
          <p:nvPr>
            <p:ph type="title"/>
          </p:nvPr>
        </p:nvSpPr>
        <p:spPr/>
        <p:txBody>
          <a:bodyPr/>
          <a:lstStyle/>
          <a:p>
            <a:pPr>
              <a:defRPr/>
            </a:pPr>
            <a:r>
              <a:rPr lang="en-US" sz="2400" b="1" dirty="0" smtClean="0">
                <a:solidFill>
                  <a:schemeClr val="tx2">
                    <a:lumMod val="50000"/>
                  </a:schemeClr>
                </a:solidFill>
                <a:latin typeface="Georgia" panose="02040502050405020303" pitchFamily="18" charset="0"/>
              </a:rPr>
              <a:t>How A VOSB Can Benefit from Performing </a:t>
            </a:r>
            <a:br>
              <a:rPr lang="en-US" sz="2400" b="1" dirty="0" smtClean="0">
                <a:solidFill>
                  <a:schemeClr val="tx2">
                    <a:lumMod val="50000"/>
                  </a:schemeClr>
                </a:solidFill>
                <a:latin typeface="Georgia" panose="02040502050405020303" pitchFamily="18" charset="0"/>
              </a:rPr>
            </a:br>
            <a:r>
              <a:rPr lang="en-US" sz="2400" b="1" dirty="0" smtClean="0">
                <a:solidFill>
                  <a:schemeClr val="tx2">
                    <a:lumMod val="50000"/>
                  </a:schemeClr>
                </a:solidFill>
                <a:latin typeface="Georgia" panose="02040502050405020303" pitchFamily="18" charset="0"/>
              </a:rPr>
              <a:t>Market Research</a:t>
            </a:r>
            <a:endParaRPr lang="en-US" sz="2400" b="1" dirty="0">
              <a:solidFill>
                <a:schemeClr val="tx2">
                  <a:lumMod val="50000"/>
                </a:schemeClr>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pPr>
              <a:defRPr/>
            </a:pPr>
            <a:fld id="{EBA7D66C-8A88-43C0-A071-FD35FF2BB658}" type="slidenum">
              <a:rPr lang="en-US" smtClean="0"/>
              <a:pPr>
                <a:defRPr/>
              </a:pPr>
              <a:t>10</a:t>
            </a:fld>
            <a:endParaRPr lang="en-US" dirty="0"/>
          </a:p>
        </p:txBody>
      </p:sp>
    </p:spTree>
    <p:extLst>
      <p:ext uri="{BB962C8B-B14F-4D97-AF65-F5344CB8AC3E}">
        <p14:creationId xmlns:p14="http://schemas.microsoft.com/office/powerpoint/2010/main" val="410719016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Placeholder 1"/>
          <p:cNvSpPr txBox="1">
            <a:spLocks/>
          </p:cNvSpPr>
          <p:nvPr/>
        </p:nvSpPr>
        <p:spPr bwMode="auto">
          <a:xfrm>
            <a:off x="720725" y="773113"/>
            <a:ext cx="77692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2950"/>
                </a:solidFill>
                <a:latin typeface="Georgia" pitchFamily="18" charset="0"/>
              </a:rPr>
              <a:t>VA Resources for Veteran Entrepreneurs </a:t>
            </a:r>
          </a:p>
        </p:txBody>
      </p:sp>
      <p:sp>
        <p:nvSpPr>
          <p:cNvPr id="51203" name="Title Placeholder 1"/>
          <p:cNvSpPr txBox="1">
            <a:spLocks/>
          </p:cNvSpPr>
          <p:nvPr/>
        </p:nvSpPr>
        <p:spPr bwMode="auto">
          <a:xfrm>
            <a:off x="720725" y="1341438"/>
            <a:ext cx="7769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6AAC"/>
                </a:solidFill>
                <a:latin typeface="Georgia" pitchFamily="18" charset="0"/>
              </a:rPr>
              <a:t>Access to Information </a:t>
            </a:r>
          </a:p>
        </p:txBody>
      </p:sp>
      <p:sp>
        <p:nvSpPr>
          <p:cNvPr id="7" name="Title Placeholder 1"/>
          <p:cNvSpPr txBox="1">
            <a:spLocks/>
          </p:cNvSpPr>
          <p:nvPr/>
        </p:nvSpPr>
        <p:spPr>
          <a:xfrm>
            <a:off x="720725" y="1911350"/>
            <a:ext cx="7769225" cy="4338638"/>
          </a:xfrm>
          <a:prstGeom prst="rect">
            <a:avLst/>
          </a:prstGeom>
        </p:spPr>
        <p:txBody>
          <a:bodyPr lIns="0" tIns="0" rIns="0" bIns="0">
            <a:normAutofit/>
          </a:bodyPr>
          <a:lstStyle>
            <a:lvl1pPr algn="l" defTabSz="457200" rtl="0" eaLnBrk="1" latinLnBrk="0" hangingPunct="1">
              <a:spcBef>
                <a:spcPct val="0"/>
              </a:spcBef>
              <a:buNone/>
              <a:defRPr sz="2800" kern="1200" baseline="0">
                <a:solidFill>
                  <a:srgbClr val="002950"/>
                </a:solidFill>
                <a:latin typeface="Georgia"/>
                <a:ea typeface="+mj-ea"/>
                <a:cs typeface="+mj-cs"/>
              </a:defRPr>
            </a:lvl1pPr>
          </a:lstStyle>
          <a:p>
            <a:pPr algn="ctr" defTabSz="914400" fontAlgn="auto">
              <a:spcBef>
                <a:spcPct val="20000"/>
              </a:spcBef>
              <a:spcAft>
                <a:spcPts val="0"/>
              </a:spcAft>
              <a:defRPr/>
            </a:pPr>
            <a:endParaRPr lang="en-US" sz="3200" dirty="0" smtClean="0">
              <a:solidFill>
                <a:prstClr val="black"/>
              </a:solidFill>
              <a:latin typeface="Calibri"/>
              <a:ea typeface="+mn-ea"/>
              <a:cs typeface="+mn-cs"/>
            </a:endParaRPr>
          </a:p>
        </p:txBody>
      </p:sp>
      <p:pic>
        <p:nvPicPr>
          <p:cNvPr id="28680" name="Picture 8"/>
          <p:cNvPicPr>
            <a:picLocks noChangeAspect="1" noChangeArrowheads="1"/>
          </p:cNvPicPr>
          <p:nvPr/>
        </p:nvPicPr>
        <p:blipFill>
          <a:blip r:embed="rId3"/>
          <a:srcRect/>
          <a:stretch>
            <a:fillRect/>
          </a:stretch>
        </p:blipFill>
        <p:spPr bwMode="auto">
          <a:xfrm>
            <a:off x="88900" y="2814638"/>
            <a:ext cx="3703638" cy="29003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1" name="Picture 9"/>
          <p:cNvPicPr>
            <a:picLocks noChangeAspect="1" noChangeArrowheads="1"/>
          </p:cNvPicPr>
          <p:nvPr/>
        </p:nvPicPr>
        <p:blipFill>
          <a:blip r:embed="rId4"/>
          <a:srcRect/>
          <a:stretch>
            <a:fillRect/>
          </a:stretch>
        </p:blipFill>
        <p:spPr bwMode="auto">
          <a:xfrm>
            <a:off x="3292475" y="2043113"/>
            <a:ext cx="2771775" cy="461168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4138" y="2416175"/>
            <a:ext cx="3208337" cy="523875"/>
          </a:xfrm>
          <a:prstGeom prst="rect">
            <a:avLst/>
          </a:prstGeom>
          <a:solidFill>
            <a:schemeClr val="bg1">
              <a:lumMod val="85000"/>
            </a:schemeClr>
          </a:solidFill>
        </p:spPr>
        <p:txBody>
          <a:bodyPr>
            <a:spAutoFit/>
          </a:bodyPr>
          <a:lstStyle/>
          <a:p>
            <a:pPr>
              <a:defRPr/>
            </a:pPr>
            <a:r>
              <a:rPr lang="en-US" sz="1400" b="1" dirty="0"/>
              <a:t>1. </a:t>
            </a:r>
            <a:r>
              <a:rPr lang="en-US" sz="1400" b="1" dirty="0">
                <a:hlinkClick r:id="rId5"/>
              </a:rPr>
              <a:t>Veteran Entrepreneur Portal (VEP</a:t>
            </a:r>
            <a:r>
              <a:rPr lang="en-US" sz="1400" b="1" dirty="0">
                <a:solidFill>
                  <a:srgbClr val="002950"/>
                </a:solidFill>
                <a:hlinkClick r:id="rId5"/>
              </a:rPr>
              <a:t>)</a:t>
            </a:r>
            <a:endParaRPr lang="en-US" sz="1400" b="1" dirty="0"/>
          </a:p>
        </p:txBody>
      </p:sp>
      <p:sp>
        <p:nvSpPr>
          <p:cNvPr id="9" name="TextBox 8"/>
          <p:cNvSpPr txBox="1"/>
          <p:nvPr/>
        </p:nvSpPr>
        <p:spPr>
          <a:xfrm>
            <a:off x="3273425" y="1757363"/>
            <a:ext cx="2776538" cy="523875"/>
          </a:xfrm>
          <a:prstGeom prst="rect">
            <a:avLst/>
          </a:prstGeom>
          <a:solidFill>
            <a:schemeClr val="bg1">
              <a:lumMod val="85000"/>
            </a:schemeClr>
          </a:solidFill>
        </p:spPr>
        <p:txBody>
          <a:bodyPr>
            <a:spAutoFit/>
          </a:bodyPr>
          <a:lstStyle/>
          <a:p>
            <a:pPr>
              <a:defRPr/>
            </a:pPr>
            <a:r>
              <a:rPr lang="en-US" sz="1400" b="1" dirty="0"/>
              <a:t>2. </a:t>
            </a:r>
            <a:r>
              <a:rPr lang="en-US" sz="1400" b="1" dirty="0">
                <a:hlinkClick r:id="rId6"/>
              </a:rPr>
              <a:t>Doing Business with VA &amp;  Procurement Readiness</a:t>
            </a:r>
            <a:endParaRPr lang="en-US" sz="1400" b="1" dirty="0"/>
          </a:p>
        </p:txBody>
      </p:sp>
      <p:sp>
        <p:nvSpPr>
          <p:cNvPr id="11" name="Slide Number Placeholder 10"/>
          <p:cNvSpPr>
            <a:spLocks noGrp="1"/>
          </p:cNvSpPr>
          <p:nvPr>
            <p:ph type="sldNum" sz="quarter" idx="12"/>
          </p:nvPr>
        </p:nvSpPr>
        <p:spPr/>
        <p:txBody>
          <a:bodyPr/>
          <a:lstStyle/>
          <a:p>
            <a:pPr>
              <a:defRPr/>
            </a:pPr>
            <a:fld id="{81F3BF61-C161-4F86-BD99-54C22840E6F9}" type="slidenum">
              <a:rPr lang="en-US" smtClean="0"/>
              <a:pPr>
                <a:defRPr/>
              </a:pPr>
              <a:t>11</a:t>
            </a:fld>
            <a:endParaRPr lang="en-US" dirty="0"/>
          </a:p>
        </p:txBody>
      </p:sp>
      <p:sp>
        <p:nvSpPr>
          <p:cNvPr id="10" name="TextBox 9"/>
          <p:cNvSpPr txBox="1"/>
          <p:nvPr/>
        </p:nvSpPr>
        <p:spPr>
          <a:xfrm>
            <a:off x="5937250" y="2524125"/>
            <a:ext cx="2840038" cy="307975"/>
          </a:xfrm>
          <a:prstGeom prst="rect">
            <a:avLst/>
          </a:prstGeom>
          <a:solidFill>
            <a:schemeClr val="bg1">
              <a:lumMod val="85000"/>
            </a:schemeClr>
          </a:solidFill>
        </p:spPr>
        <p:txBody>
          <a:bodyPr>
            <a:spAutoFit/>
          </a:bodyPr>
          <a:lstStyle/>
          <a:p>
            <a:pPr>
              <a:defRPr/>
            </a:pPr>
            <a:r>
              <a:rPr lang="en-US" sz="1400" b="1" dirty="0"/>
              <a:t>3. </a:t>
            </a:r>
            <a:r>
              <a:rPr lang="en-US" sz="1400" b="1" dirty="0">
                <a:hlinkClick r:id="rId7"/>
              </a:rPr>
              <a:t>Events Calendar</a:t>
            </a:r>
            <a:endParaRPr lang="en-US" sz="1400" b="1" dirty="0"/>
          </a:p>
        </p:txBody>
      </p:sp>
      <p:pic>
        <p:nvPicPr>
          <p:cNvPr id="512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7250" y="2814638"/>
            <a:ext cx="2827338" cy="372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758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Placeholder 1"/>
          <p:cNvSpPr txBox="1">
            <a:spLocks/>
          </p:cNvSpPr>
          <p:nvPr/>
        </p:nvSpPr>
        <p:spPr bwMode="auto">
          <a:xfrm>
            <a:off x="720725" y="804863"/>
            <a:ext cx="77692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2950"/>
                </a:solidFill>
                <a:latin typeface="Georgia" pitchFamily="18" charset="0"/>
              </a:rPr>
              <a:t>Verification and VIP</a:t>
            </a:r>
          </a:p>
        </p:txBody>
      </p:sp>
      <p:sp>
        <p:nvSpPr>
          <p:cNvPr id="49155" name="Title Placeholder 1"/>
          <p:cNvSpPr txBox="1">
            <a:spLocks/>
          </p:cNvSpPr>
          <p:nvPr/>
        </p:nvSpPr>
        <p:spPr bwMode="auto">
          <a:xfrm>
            <a:off x="720725" y="1341438"/>
            <a:ext cx="7769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6AAC"/>
                </a:solidFill>
                <a:latin typeface="Georgia" pitchFamily="18" charset="0"/>
              </a:rPr>
              <a:t>Making it easier for Program Offices to Perform Market Research</a:t>
            </a:r>
          </a:p>
        </p:txBody>
      </p:sp>
      <p:sp>
        <p:nvSpPr>
          <p:cNvPr id="7" name="Title Placeholder 1"/>
          <p:cNvSpPr txBox="1">
            <a:spLocks/>
          </p:cNvSpPr>
          <p:nvPr/>
        </p:nvSpPr>
        <p:spPr>
          <a:xfrm>
            <a:off x="720725" y="1911350"/>
            <a:ext cx="7769225" cy="4338638"/>
          </a:xfrm>
          <a:prstGeom prst="rect">
            <a:avLst/>
          </a:prstGeom>
        </p:spPr>
        <p:txBody>
          <a:bodyPr lIns="0" tIns="0" rIns="0" bIns="0">
            <a:normAutofit/>
          </a:bodyPr>
          <a:lstStyle>
            <a:lvl1pPr algn="l" defTabSz="457200" rtl="0" eaLnBrk="1" latinLnBrk="0" hangingPunct="1">
              <a:spcBef>
                <a:spcPct val="0"/>
              </a:spcBef>
              <a:buNone/>
              <a:defRPr sz="2800" kern="1200" baseline="0">
                <a:solidFill>
                  <a:srgbClr val="002950"/>
                </a:solidFill>
                <a:latin typeface="Georgia"/>
                <a:ea typeface="+mj-ea"/>
                <a:cs typeface="+mj-cs"/>
              </a:defRPr>
            </a:lvl1pPr>
          </a:lstStyle>
          <a:p>
            <a:pPr algn="ctr" defTabSz="914400" fontAlgn="auto">
              <a:spcBef>
                <a:spcPct val="20000"/>
              </a:spcBef>
              <a:spcAft>
                <a:spcPts val="0"/>
              </a:spcAft>
              <a:defRPr/>
            </a:pPr>
            <a:endParaRPr lang="en-US" sz="3200" dirty="0" smtClean="0">
              <a:solidFill>
                <a:prstClr val="black"/>
              </a:solidFill>
              <a:latin typeface="Calibri"/>
              <a:ea typeface="+mn-ea"/>
              <a:cs typeface="+mn-cs"/>
            </a:endParaRPr>
          </a:p>
        </p:txBody>
      </p:sp>
      <p:sp>
        <p:nvSpPr>
          <p:cNvPr id="8" name="Title Placeholder 1"/>
          <p:cNvSpPr txBox="1">
            <a:spLocks/>
          </p:cNvSpPr>
          <p:nvPr/>
        </p:nvSpPr>
        <p:spPr>
          <a:xfrm>
            <a:off x="873125" y="2074863"/>
            <a:ext cx="7769225" cy="4338637"/>
          </a:xfrm>
          <a:prstGeom prst="rect">
            <a:avLst/>
          </a:prstGeom>
        </p:spPr>
        <p:txBody>
          <a:bodyPr lIns="0" tIns="0" rIns="0" bIns="0">
            <a:normAutofit/>
          </a:bodyPr>
          <a:lstStyle>
            <a:lvl1pPr algn="l" defTabSz="457200" rtl="0" eaLnBrk="1" latinLnBrk="0" hangingPunct="1">
              <a:spcBef>
                <a:spcPct val="0"/>
              </a:spcBef>
              <a:buNone/>
              <a:defRPr sz="2800" kern="1200" baseline="0">
                <a:solidFill>
                  <a:srgbClr val="002950"/>
                </a:solidFill>
                <a:latin typeface="Georgia"/>
                <a:ea typeface="+mj-ea"/>
                <a:cs typeface="+mj-cs"/>
              </a:defRPr>
            </a:lvl1pPr>
          </a:lstStyle>
          <a:p>
            <a:pPr marL="342900" indent="-342900" defTabSz="914400" fontAlgn="auto">
              <a:spcBef>
                <a:spcPct val="20000"/>
              </a:spcBef>
              <a:spcAft>
                <a:spcPts val="0"/>
              </a:spcAft>
              <a:buFont typeface="Arial" panose="020B0604020202020204" pitchFamily="34" charset="0"/>
              <a:buChar char="•"/>
              <a:defRPr/>
            </a:pPr>
            <a:r>
              <a:rPr lang="en-US" sz="2600" dirty="0" smtClean="0">
                <a:solidFill>
                  <a:prstClr val="black"/>
                </a:solidFill>
                <a:latin typeface="Calibri"/>
                <a:ea typeface="+mn-ea"/>
                <a:cs typeface="+mn-cs"/>
              </a:rPr>
              <a:t>Center for Verification and Evaluation (CVE)</a:t>
            </a:r>
          </a:p>
          <a:p>
            <a:pPr marL="342900" indent="-342900" defTabSz="914400" fontAlgn="auto">
              <a:spcBef>
                <a:spcPct val="20000"/>
              </a:spcBef>
              <a:spcAft>
                <a:spcPts val="0"/>
              </a:spcAft>
              <a:buFont typeface="Arial" panose="020B0604020202020204" pitchFamily="34" charset="0"/>
              <a:buChar char="•"/>
              <a:defRPr/>
            </a:pPr>
            <a:r>
              <a:rPr lang="en-US" sz="2600" dirty="0" smtClean="0">
                <a:solidFill>
                  <a:prstClr val="black"/>
                </a:solidFill>
                <a:latin typeface="Calibri"/>
                <a:ea typeface="+mn-ea"/>
                <a:cs typeface="+mn-cs"/>
              </a:rPr>
              <a:t>Primary Governing Regulation</a:t>
            </a:r>
          </a:p>
          <a:p>
            <a:pPr marL="342900" indent="-342900" defTabSz="914400" fontAlgn="auto">
              <a:spcBef>
                <a:spcPct val="20000"/>
              </a:spcBef>
              <a:spcAft>
                <a:spcPts val="0"/>
              </a:spcAft>
              <a:buFont typeface="Arial" panose="020B0604020202020204" pitchFamily="34" charset="0"/>
              <a:buChar char="•"/>
              <a:defRPr/>
            </a:pPr>
            <a:r>
              <a:rPr lang="en-US" sz="2600" dirty="0" smtClean="0">
                <a:solidFill>
                  <a:prstClr val="black"/>
                </a:solidFill>
                <a:latin typeface="Calibri"/>
              </a:rPr>
              <a:t>Eligible Applicants</a:t>
            </a:r>
            <a:endParaRPr lang="en-US" sz="2600" dirty="0">
              <a:solidFill>
                <a:prstClr val="black"/>
              </a:solidFill>
              <a:latin typeface="Calibri"/>
            </a:endParaRPr>
          </a:p>
          <a:p>
            <a:pPr marL="342900" indent="-342900" defTabSz="914400" fontAlgn="auto">
              <a:spcBef>
                <a:spcPct val="20000"/>
              </a:spcBef>
              <a:spcAft>
                <a:spcPts val="0"/>
              </a:spcAft>
              <a:buFont typeface="Arial" panose="020B0604020202020204" pitchFamily="34" charset="0"/>
              <a:buChar char="•"/>
              <a:defRPr/>
            </a:pPr>
            <a:r>
              <a:rPr lang="en-US" sz="2600" dirty="0" smtClean="0">
                <a:solidFill>
                  <a:prstClr val="black"/>
                </a:solidFill>
                <a:latin typeface="Calibri"/>
                <a:ea typeface="+mn-ea"/>
                <a:cs typeface="+mn-cs"/>
              </a:rPr>
              <a:t>3 Core Tenets of the Verification Program</a:t>
            </a:r>
          </a:p>
          <a:p>
            <a:pPr marL="342900" indent="-342900" defTabSz="914400" fontAlgn="auto">
              <a:spcBef>
                <a:spcPct val="20000"/>
              </a:spcBef>
              <a:spcAft>
                <a:spcPts val="0"/>
              </a:spcAft>
              <a:buFont typeface="Arial" panose="020B0604020202020204" pitchFamily="34" charset="0"/>
              <a:buChar char="•"/>
              <a:defRPr/>
            </a:pPr>
            <a:r>
              <a:rPr lang="en-US" sz="2600" dirty="0" smtClean="0">
                <a:solidFill>
                  <a:prstClr val="black"/>
                </a:solidFill>
                <a:latin typeface="Calibri"/>
              </a:rPr>
              <a:t>Vendor Information Pages (VIP)</a:t>
            </a:r>
          </a:p>
          <a:p>
            <a:pPr marL="800100" lvl="1" indent="-342900" defTabSz="914400" fontAlgn="auto">
              <a:spcBef>
                <a:spcPct val="20000"/>
              </a:spcBef>
              <a:spcAft>
                <a:spcPts val="0"/>
              </a:spcAft>
              <a:buFont typeface="Calibri" panose="020F0502020204030204" pitchFamily="34" charset="0"/>
              <a:buChar char="‒"/>
              <a:defRPr/>
            </a:pPr>
            <a:r>
              <a:rPr lang="en-US" dirty="0">
                <a:solidFill>
                  <a:prstClr val="black"/>
                </a:solidFill>
                <a:latin typeface="Calibri"/>
                <a:hlinkClick r:id="rId3" tooltip="https://www.vip.vetbiz.gov/"/>
              </a:rPr>
              <a:t>https://www.vip.vetbiz.gov</a:t>
            </a:r>
            <a:r>
              <a:rPr lang="en-US" dirty="0" smtClean="0">
                <a:solidFill>
                  <a:prstClr val="black"/>
                </a:solidFill>
                <a:latin typeface="Calibri"/>
                <a:hlinkClick r:id="rId3" tooltip="https://www.vip.vetbiz.gov/"/>
              </a:rPr>
              <a:t>/</a:t>
            </a:r>
            <a:r>
              <a:rPr lang="en-US" dirty="0" smtClean="0">
                <a:solidFill>
                  <a:prstClr val="black"/>
                </a:solidFill>
                <a:latin typeface="Calibri"/>
              </a:rPr>
              <a:t> </a:t>
            </a:r>
            <a:endParaRPr lang="en-US" dirty="0">
              <a:solidFill>
                <a:prstClr val="black"/>
              </a:solidFill>
              <a:latin typeface="Calibri"/>
            </a:endParaRPr>
          </a:p>
          <a:p>
            <a:pPr marL="342900" indent="-342900" defTabSz="914400" fontAlgn="auto">
              <a:spcBef>
                <a:spcPct val="20000"/>
              </a:spcBef>
              <a:spcAft>
                <a:spcPts val="0"/>
              </a:spcAft>
              <a:buFont typeface="Arial" panose="020B0604020202020204" pitchFamily="34" charset="0"/>
              <a:buChar char="•"/>
              <a:defRPr/>
            </a:pPr>
            <a:r>
              <a:rPr lang="en-US" sz="2600" dirty="0" smtClean="0">
                <a:solidFill>
                  <a:prstClr val="black"/>
                </a:solidFill>
                <a:latin typeface="Calibri"/>
              </a:rPr>
              <a:t>Priority Processing</a:t>
            </a:r>
          </a:p>
          <a:p>
            <a:pPr defTabSz="914400" fontAlgn="auto">
              <a:spcBef>
                <a:spcPct val="20000"/>
              </a:spcBef>
              <a:spcAft>
                <a:spcPts val="0"/>
              </a:spcAft>
              <a:defRPr/>
            </a:pPr>
            <a:endParaRPr lang="en-US" dirty="0">
              <a:solidFill>
                <a:prstClr val="black"/>
              </a:solidFill>
              <a:latin typeface="Calibri"/>
              <a:ea typeface="+mn-ea"/>
              <a:cs typeface="+mn-cs"/>
            </a:endParaRPr>
          </a:p>
          <a:p>
            <a:pPr marL="285750" indent="-285750" fontAlgn="auto">
              <a:spcAft>
                <a:spcPts val="600"/>
              </a:spcAft>
              <a:buFont typeface="Arial" panose="020B0604020202020204" pitchFamily="34" charset="0"/>
              <a:buChar char="•"/>
              <a:defRPr/>
            </a:pPr>
            <a:endParaRPr lang="en-US" sz="3200" dirty="0" smtClean="0">
              <a:solidFill>
                <a:schemeClr val="tx1"/>
              </a:solidFill>
              <a:latin typeface="+mn-lt"/>
            </a:endParaRPr>
          </a:p>
          <a:p>
            <a:pPr marL="285750" indent="-285750" fontAlgn="auto">
              <a:spcAft>
                <a:spcPts val="600"/>
              </a:spcAft>
              <a:buFont typeface="Arial" panose="020B0604020202020204" pitchFamily="34" charset="0"/>
              <a:buChar char="•"/>
              <a:defRPr/>
            </a:pPr>
            <a:endParaRPr lang="en-US" sz="3200" dirty="0">
              <a:solidFill>
                <a:schemeClr val="tx1"/>
              </a:solidFill>
              <a:latin typeface="+mn-lt"/>
            </a:endParaRPr>
          </a:p>
          <a:p>
            <a:pPr marL="285750" indent="-285750" fontAlgn="auto">
              <a:spcAft>
                <a:spcPts val="600"/>
              </a:spcAft>
              <a:buFont typeface="Arial" panose="020B0604020202020204" pitchFamily="34" charset="0"/>
              <a:buChar char="•"/>
              <a:defRPr/>
            </a:pPr>
            <a:endParaRPr lang="en-US" sz="3200" dirty="0">
              <a:solidFill>
                <a:schemeClr val="tx1"/>
              </a:solidFill>
              <a:latin typeface="+mn-lt"/>
            </a:endParaRPr>
          </a:p>
          <a:p>
            <a:pPr marL="393192" fontAlgn="auto">
              <a:spcBef>
                <a:spcPts val="0"/>
              </a:spcBef>
              <a:spcAft>
                <a:spcPts val="600"/>
              </a:spcAft>
              <a:defRPr/>
            </a:pPr>
            <a:endParaRPr lang="en-GB" sz="1400" dirty="0" smtClean="0">
              <a:solidFill>
                <a:prstClr val="black"/>
              </a:solidFill>
              <a:latin typeface="Calibri"/>
            </a:endParaRPr>
          </a:p>
          <a:p>
            <a:pPr marL="228600" fontAlgn="auto">
              <a:spcBef>
                <a:spcPts val="0"/>
              </a:spcBef>
              <a:spcAft>
                <a:spcPts val="600"/>
              </a:spcAft>
              <a:defRPr/>
            </a:pPr>
            <a:endParaRPr lang="en-GB" sz="1400" dirty="0" smtClean="0">
              <a:solidFill>
                <a:prstClr val="black"/>
              </a:solidFill>
              <a:latin typeface="Calibri"/>
            </a:endParaRPr>
          </a:p>
        </p:txBody>
      </p:sp>
      <p:pic>
        <p:nvPicPr>
          <p:cNvPr id="49158" name="Picture 8" descr="Vets First Verification Program 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988" y="19113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8C2380A-CD73-4712-9E35-040428E960A5}" type="slidenum">
              <a:rPr lang="en-US" smtClean="0"/>
              <a:pPr>
                <a:defRPr/>
              </a:pPr>
              <a:t>12</a:t>
            </a:fld>
            <a:endParaRPr lang="en-US" dirty="0"/>
          </a:p>
        </p:txBody>
      </p:sp>
      <p:pic>
        <p:nvPicPr>
          <p:cNvPr id="4916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8338" y="4465638"/>
            <a:ext cx="3182937"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81738" y="4465638"/>
            <a:ext cx="2116137" cy="1746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7034213" y="4465638"/>
            <a:ext cx="2114550" cy="3794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1566863" y="24384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53251" name="TextBox 2"/>
          <p:cNvSpPr txBox="1">
            <a:spLocks noChangeArrowheads="1"/>
          </p:cNvSpPr>
          <p:nvPr/>
        </p:nvSpPr>
        <p:spPr bwMode="auto">
          <a:xfrm>
            <a:off x="466725" y="1841500"/>
            <a:ext cx="822483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8" tIns="40819" rIns="81638" bIns="40819">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u="sng">
                <a:latin typeface="Arial" charset="0"/>
              </a:rPr>
              <a:t>Phone</a:t>
            </a:r>
          </a:p>
          <a:p>
            <a:pPr algn="ctr" eaLnBrk="1" hangingPunct="1">
              <a:spcBef>
                <a:spcPct val="0"/>
              </a:spcBef>
              <a:buFontTx/>
              <a:buNone/>
            </a:pPr>
            <a:r>
              <a:rPr lang="en-US" altLang="en-US" sz="3600" b="1">
                <a:latin typeface="Arial" charset="0"/>
              </a:rPr>
              <a:t>866–584–2344</a:t>
            </a:r>
          </a:p>
          <a:p>
            <a:pPr algn="ctr" eaLnBrk="1" hangingPunct="1">
              <a:spcBef>
                <a:spcPct val="0"/>
              </a:spcBef>
              <a:buFontTx/>
              <a:buNone/>
            </a:pPr>
            <a:endParaRPr lang="en-US" altLang="en-US" sz="3600" b="1">
              <a:latin typeface="Arial" charset="0"/>
            </a:endParaRPr>
          </a:p>
          <a:p>
            <a:pPr algn="ctr" eaLnBrk="1" hangingPunct="1">
              <a:spcBef>
                <a:spcPct val="0"/>
              </a:spcBef>
              <a:buFontTx/>
              <a:buNone/>
            </a:pPr>
            <a:r>
              <a:rPr lang="en-US" altLang="en-US" sz="3600" b="1" u="sng">
                <a:latin typeface="Arial" charset="0"/>
              </a:rPr>
              <a:t>Email</a:t>
            </a:r>
            <a:r>
              <a:rPr lang="en-US" altLang="en-US" sz="3600" b="1">
                <a:latin typeface="Arial" charset="0"/>
              </a:rPr>
              <a:t> </a:t>
            </a:r>
          </a:p>
          <a:p>
            <a:pPr algn="ctr" eaLnBrk="1" hangingPunct="1">
              <a:spcBef>
                <a:spcPct val="0"/>
              </a:spcBef>
              <a:buFontTx/>
              <a:buNone/>
            </a:pPr>
            <a:r>
              <a:rPr lang="en-US" altLang="en-US" sz="3600" b="1" u="sng">
                <a:latin typeface="Arial" charset="0"/>
                <a:hlinkClick r:id="rId2" tooltip="Email OSDBU about Doing Business with VA"/>
              </a:rPr>
              <a:t>osdbu@va.gov</a:t>
            </a:r>
            <a:endParaRPr lang="en-US" altLang="en-US" sz="3600">
              <a:latin typeface="Arial" charset="0"/>
            </a:endParaRPr>
          </a:p>
        </p:txBody>
      </p:sp>
      <p:sp>
        <p:nvSpPr>
          <p:cNvPr id="4" name="TextBox 3"/>
          <p:cNvSpPr txBox="1"/>
          <p:nvPr/>
        </p:nvSpPr>
        <p:spPr>
          <a:xfrm>
            <a:off x="466725" y="558800"/>
            <a:ext cx="8224838" cy="414338"/>
          </a:xfrm>
          <a:prstGeom prst="rect">
            <a:avLst/>
          </a:prstGeom>
          <a:noFill/>
        </p:spPr>
        <p:txBody>
          <a:bodyPr lIns="81638" tIns="40819" rIns="81638" bIns="40819">
            <a:spAutoFit/>
          </a:bodyPr>
          <a:lstStyle/>
          <a:p>
            <a:pPr algn="ctr" defTabSz="408188">
              <a:lnSpc>
                <a:spcPct val="90000"/>
              </a:lnSpc>
              <a:defRPr/>
            </a:pPr>
            <a:r>
              <a:rPr lang="en-US" sz="2400" b="1" dirty="0">
                <a:latin typeface="+mj-lt"/>
                <a:ea typeface="+mj-ea"/>
                <a:cs typeface="+mj-cs"/>
              </a:rPr>
              <a:t>VA OSDBU Help Desk</a:t>
            </a:r>
          </a:p>
        </p:txBody>
      </p:sp>
      <p:sp>
        <p:nvSpPr>
          <p:cNvPr id="6" name="Slide Number Placeholder 5"/>
          <p:cNvSpPr>
            <a:spLocks noGrp="1"/>
          </p:cNvSpPr>
          <p:nvPr>
            <p:ph type="sldNum" sz="quarter" idx="12"/>
          </p:nvPr>
        </p:nvSpPr>
        <p:spPr/>
        <p:txBody>
          <a:bodyPr/>
          <a:lstStyle/>
          <a:p>
            <a:pPr>
              <a:defRPr/>
            </a:pPr>
            <a:fld id="{C5FA58A3-224F-407C-B604-0761BBD03A26}" type="slidenum">
              <a:rPr lang="en-US" smtClean="0"/>
              <a:pPr>
                <a:defRPr/>
              </a:pPr>
              <a:t>13</a:t>
            </a:fld>
            <a:endParaRPr lang="en-US" dirty="0"/>
          </a:p>
        </p:txBody>
      </p:sp>
    </p:spTree>
    <p:extLst>
      <p:ext uri="{BB962C8B-B14F-4D97-AF65-F5344CB8AC3E}">
        <p14:creationId xmlns:p14="http://schemas.microsoft.com/office/powerpoint/2010/main" val="2783330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2800" smtClean="0">
                <a:solidFill>
                  <a:srgbClr val="002950"/>
                </a:solidFill>
                <a:latin typeface="Georgia" pitchFamily="18" charset="0"/>
              </a:rPr>
              <a:t>Overview </a:t>
            </a:r>
          </a:p>
        </p:txBody>
      </p:sp>
      <p:sp>
        <p:nvSpPr>
          <p:cNvPr id="40963" name="Content Placeholder 2"/>
          <p:cNvSpPr>
            <a:spLocks noGrp="1"/>
          </p:cNvSpPr>
          <p:nvPr>
            <p:ph idx="1"/>
          </p:nvPr>
        </p:nvSpPr>
        <p:spPr>
          <a:xfrm>
            <a:off x="457200" y="1085129"/>
            <a:ext cx="8229600" cy="4708525"/>
          </a:xfrm>
        </p:spPr>
        <p:txBody>
          <a:bodyPr/>
          <a:lstStyle/>
          <a:p>
            <a:r>
              <a:rPr lang="en-US" altLang="en-US" sz="2400" dirty="0" smtClean="0"/>
              <a:t>OSDBU Mission and Vision</a:t>
            </a:r>
          </a:p>
          <a:p>
            <a:r>
              <a:rPr lang="en-US" altLang="en-US" sz="2400" dirty="0" smtClean="0"/>
              <a:t>OSDBU Program Areas</a:t>
            </a:r>
          </a:p>
          <a:p>
            <a:r>
              <a:rPr lang="en-US" altLang="en-US" sz="2400" dirty="0" smtClean="0"/>
              <a:t>VA Small Business Achievement FY 17</a:t>
            </a:r>
          </a:p>
          <a:p>
            <a:r>
              <a:rPr lang="en-US" altLang="en-US" sz="2400" dirty="0" smtClean="0"/>
              <a:t>What VA Buys</a:t>
            </a:r>
          </a:p>
          <a:p>
            <a:r>
              <a:rPr lang="en-US" altLang="en-US" sz="2400" dirty="0" smtClean="0"/>
              <a:t>VA Organizational Chart </a:t>
            </a:r>
          </a:p>
          <a:p>
            <a:r>
              <a:rPr lang="en-US" altLang="en-US" sz="2400" dirty="0" smtClean="0"/>
              <a:t>Impact of </a:t>
            </a:r>
            <a:r>
              <a:rPr lang="en-US" altLang="en-US" sz="2400" dirty="0" err="1" smtClean="0"/>
              <a:t>Kingdomware</a:t>
            </a:r>
            <a:r>
              <a:rPr lang="en-US" altLang="en-US" sz="2400" dirty="0" smtClean="0"/>
              <a:t> Supreme Court Decision</a:t>
            </a:r>
          </a:p>
          <a:p>
            <a:r>
              <a:rPr lang="en-US" altLang="en-US" sz="2400" dirty="0" smtClean="0"/>
              <a:t>Market Research Background</a:t>
            </a:r>
          </a:p>
          <a:p>
            <a:r>
              <a:rPr lang="en-US" altLang="en-US" sz="2400" dirty="0" smtClean="0"/>
              <a:t>How a VOSB Can Benefit from performing Market Research </a:t>
            </a:r>
          </a:p>
          <a:p>
            <a:r>
              <a:rPr lang="en-US" altLang="en-US" sz="2400" dirty="0" smtClean="0"/>
              <a:t>VA Resources for Veteran Entrepreneurs</a:t>
            </a:r>
            <a:endParaRPr lang="en-US" altLang="en-US" sz="2400" i="1" dirty="0" smtClean="0"/>
          </a:p>
          <a:p>
            <a:r>
              <a:rPr lang="en-US" altLang="en-US" sz="2400" dirty="0" smtClean="0"/>
              <a:t>Verification and VIP </a:t>
            </a:r>
          </a:p>
          <a:p>
            <a:r>
              <a:rPr lang="en-US" altLang="en-US" sz="2400" dirty="0" smtClean="0"/>
              <a:t>Information Resources </a:t>
            </a:r>
          </a:p>
        </p:txBody>
      </p:sp>
      <p:sp>
        <p:nvSpPr>
          <p:cNvPr id="4" name="Slide Number Placeholder 3"/>
          <p:cNvSpPr>
            <a:spLocks noGrp="1"/>
          </p:cNvSpPr>
          <p:nvPr>
            <p:ph type="sldNum" sz="quarter" idx="12"/>
          </p:nvPr>
        </p:nvSpPr>
        <p:spPr/>
        <p:txBody>
          <a:bodyPr/>
          <a:lstStyle/>
          <a:p>
            <a:pPr>
              <a:defRPr/>
            </a:pPr>
            <a:fld id="{5A34F529-2890-48CE-B69D-F635B5DF3A7F}" type="slidenum">
              <a:rPr lang="en-US" smtClean="0"/>
              <a:pPr>
                <a:defRPr/>
              </a:pPr>
              <a:t>2</a:t>
            </a:fld>
            <a:endParaRPr lang="en-US" dirty="0"/>
          </a:p>
        </p:txBody>
      </p:sp>
    </p:spTree>
    <p:extLst>
      <p:ext uri="{BB962C8B-B14F-4D97-AF65-F5344CB8AC3E}">
        <p14:creationId xmlns:p14="http://schemas.microsoft.com/office/powerpoint/2010/main" val="1097056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Placeholder 1"/>
          <p:cNvSpPr txBox="1">
            <a:spLocks/>
          </p:cNvSpPr>
          <p:nvPr/>
        </p:nvSpPr>
        <p:spPr bwMode="auto">
          <a:xfrm>
            <a:off x="720725" y="804863"/>
            <a:ext cx="77692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2950"/>
                </a:solidFill>
                <a:latin typeface="Georgia" pitchFamily="18" charset="0"/>
              </a:rPr>
              <a:t>OSDBU Mission and Vision</a:t>
            </a:r>
          </a:p>
        </p:txBody>
      </p:sp>
      <p:sp>
        <p:nvSpPr>
          <p:cNvPr id="39939" name="Title Placeholder 1"/>
          <p:cNvSpPr txBox="1">
            <a:spLocks/>
          </p:cNvSpPr>
          <p:nvPr/>
        </p:nvSpPr>
        <p:spPr bwMode="auto">
          <a:xfrm>
            <a:off x="720725" y="1341438"/>
            <a:ext cx="7769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6AAC"/>
                </a:solidFill>
                <a:latin typeface="Georgia" pitchFamily="18" charset="0"/>
              </a:rPr>
              <a:t>Centered  around our support for Veteran small business success</a:t>
            </a:r>
          </a:p>
        </p:txBody>
      </p:sp>
      <p:sp>
        <p:nvSpPr>
          <p:cNvPr id="7" name="Title Placeholder 1"/>
          <p:cNvSpPr txBox="1">
            <a:spLocks/>
          </p:cNvSpPr>
          <p:nvPr/>
        </p:nvSpPr>
        <p:spPr>
          <a:xfrm>
            <a:off x="720725" y="1911350"/>
            <a:ext cx="7769225" cy="4338638"/>
          </a:xfrm>
          <a:prstGeom prst="rect">
            <a:avLst/>
          </a:prstGeom>
        </p:spPr>
        <p:txBody>
          <a:bodyPr lIns="0" tIns="0" rIns="0" bIns="0">
            <a:normAutofit/>
          </a:bodyPr>
          <a:lstStyle>
            <a:lvl1pPr algn="l" defTabSz="457200" rtl="0" eaLnBrk="1" latinLnBrk="0" hangingPunct="1">
              <a:spcBef>
                <a:spcPct val="0"/>
              </a:spcBef>
              <a:buNone/>
              <a:defRPr sz="2800" kern="1200" baseline="0">
                <a:solidFill>
                  <a:srgbClr val="002950"/>
                </a:solidFill>
                <a:latin typeface="Georgia"/>
                <a:ea typeface="+mj-ea"/>
                <a:cs typeface="+mj-cs"/>
              </a:defRPr>
            </a:lvl1pPr>
          </a:lstStyle>
          <a:p>
            <a:pPr defTabSz="914400" fontAlgn="auto">
              <a:spcBef>
                <a:spcPct val="20000"/>
              </a:spcBef>
              <a:spcAft>
                <a:spcPts val="0"/>
              </a:spcAft>
              <a:defRPr/>
            </a:pPr>
            <a:endParaRPr lang="en-US" sz="1700" dirty="0">
              <a:solidFill>
                <a:prstClr val="black"/>
              </a:solidFill>
              <a:latin typeface="Calibri"/>
              <a:ea typeface="+mn-ea"/>
              <a:cs typeface="+mn-cs"/>
            </a:endParaRPr>
          </a:p>
          <a:p>
            <a:pPr defTabSz="914400" fontAlgn="auto">
              <a:spcBef>
                <a:spcPct val="20000"/>
              </a:spcBef>
              <a:spcAft>
                <a:spcPts val="0"/>
              </a:spcAft>
              <a:defRPr/>
            </a:pPr>
            <a:endParaRPr lang="en-US" sz="2400" b="1" dirty="0" smtClean="0">
              <a:solidFill>
                <a:prstClr val="black"/>
              </a:solidFill>
              <a:latin typeface="Calibri"/>
              <a:ea typeface="+mn-ea"/>
              <a:cs typeface="+mn-cs"/>
            </a:endParaRPr>
          </a:p>
          <a:p>
            <a:pPr defTabSz="914400" fontAlgn="auto">
              <a:spcBef>
                <a:spcPct val="20000"/>
              </a:spcBef>
              <a:spcAft>
                <a:spcPts val="0"/>
              </a:spcAft>
              <a:defRPr/>
            </a:pPr>
            <a:endParaRPr lang="en-US" sz="2400" b="1" dirty="0">
              <a:solidFill>
                <a:prstClr val="black"/>
              </a:solidFill>
              <a:latin typeface="Calibri"/>
              <a:ea typeface="+mn-ea"/>
              <a:cs typeface="+mn-cs"/>
            </a:endParaRPr>
          </a:p>
          <a:p>
            <a:pPr defTabSz="914400" fontAlgn="auto">
              <a:spcBef>
                <a:spcPct val="20000"/>
              </a:spcBef>
              <a:spcAft>
                <a:spcPts val="0"/>
              </a:spcAft>
              <a:defRPr/>
            </a:pPr>
            <a:endParaRPr lang="en-US" sz="2400" b="1" dirty="0" smtClean="0">
              <a:solidFill>
                <a:prstClr val="black"/>
              </a:solidFill>
              <a:latin typeface="Calibri"/>
              <a:ea typeface="+mn-ea"/>
              <a:cs typeface="+mn-cs"/>
            </a:endParaRPr>
          </a:p>
          <a:p>
            <a:pPr marL="285750" indent="-285750" fontAlgn="auto">
              <a:spcAft>
                <a:spcPts val="600"/>
              </a:spcAft>
              <a:buFont typeface="Arial" panose="020B0604020202020204" pitchFamily="34" charset="0"/>
              <a:buChar char="•"/>
              <a:defRPr/>
            </a:pPr>
            <a:endParaRPr lang="en-US" sz="3200" dirty="0" smtClean="0">
              <a:solidFill>
                <a:schemeClr val="tx1"/>
              </a:solidFill>
              <a:latin typeface="+mn-lt"/>
            </a:endParaRPr>
          </a:p>
          <a:p>
            <a:pPr marL="285750" indent="-285750" fontAlgn="auto">
              <a:spcAft>
                <a:spcPts val="600"/>
              </a:spcAft>
              <a:buFont typeface="Arial" panose="020B0604020202020204" pitchFamily="34" charset="0"/>
              <a:buChar char="•"/>
              <a:defRPr/>
            </a:pPr>
            <a:endParaRPr lang="en-US" sz="3200" dirty="0">
              <a:solidFill>
                <a:schemeClr val="tx1"/>
              </a:solidFill>
              <a:latin typeface="+mn-lt"/>
            </a:endParaRPr>
          </a:p>
          <a:p>
            <a:pPr marL="285750" indent="-285750" fontAlgn="auto">
              <a:spcAft>
                <a:spcPts val="600"/>
              </a:spcAft>
              <a:buFont typeface="Arial" panose="020B0604020202020204" pitchFamily="34" charset="0"/>
              <a:buChar char="•"/>
              <a:defRPr/>
            </a:pPr>
            <a:endParaRPr lang="en-US" sz="3200" dirty="0">
              <a:solidFill>
                <a:schemeClr val="tx1"/>
              </a:solidFill>
              <a:latin typeface="+mn-lt"/>
            </a:endParaRPr>
          </a:p>
          <a:p>
            <a:pPr marL="393192" fontAlgn="auto">
              <a:spcBef>
                <a:spcPts val="0"/>
              </a:spcBef>
              <a:spcAft>
                <a:spcPts val="600"/>
              </a:spcAft>
              <a:defRPr/>
            </a:pPr>
            <a:endParaRPr lang="en-GB" sz="1400" dirty="0" smtClean="0">
              <a:solidFill>
                <a:prstClr val="black"/>
              </a:solidFill>
              <a:latin typeface="Calibri"/>
            </a:endParaRPr>
          </a:p>
          <a:p>
            <a:pPr marL="228600" fontAlgn="auto">
              <a:spcBef>
                <a:spcPts val="0"/>
              </a:spcBef>
              <a:spcAft>
                <a:spcPts val="600"/>
              </a:spcAft>
              <a:defRPr/>
            </a:pPr>
            <a:endParaRPr lang="en-GB" sz="1400" dirty="0" smtClean="0">
              <a:solidFill>
                <a:prstClr val="black"/>
              </a:solidFill>
              <a:latin typeface="Calibri"/>
            </a:endParaRPr>
          </a:p>
        </p:txBody>
      </p:sp>
      <p:sp>
        <p:nvSpPr>
          <p:cNvPr id="2" name="Snip Diagonal Corner Rectangle 1"/>
          <p:cNvSpPr/>
          <p:nvPr/>
        </p:nvSpPr>
        <p:spPr>
          <a:xfrm>
            <a:off x="2686050" y="4722813"/>
            <a:ext cx="6357938" cy="1922462"/>
          </a:xfrm>
          <a:prstGeom prst="snip2Diag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defTabSz="914400" fontAlgn="auto">
              <a:spcBef>
                <a:spcPct val="20000"/>
              </a:spcBef>
              <a:spcAft>
                <a:spcPts val="0"/>
              </a:spcAft>
              <a:defRPr/>
            </a:pPr>
            <a:r>
              <a:rPr lang="en-US" b="1" i="1" dirty="0">
                <a:solidFill>
                  <a:srgbClr val="002950"/>
                </a:solidFill>
              </a:rPr>
              <a:t>By 2019, OSDBU will transform how procurement ready small businesses gain access to economic opportunity through increased awareness, reduced risk, enhanced access, improved procurement mechanisms, and better performance in order to enable Veterans to gain access to economic opportunities.</a:t>
            </a:r>
          </a:p>
        </p:txBody>
      </p:sp>
      <p:sp>
        <p:nvSpPr>
          <p:cNvPr id="4" name="Snip Diagonal Corner Rectangle 3"/>
          <p:cNvSpPr/>
          <p:nvPr/>
        </p:nvSpPr>
        <p:spPr>
          <a:xfrm>
            <a:off x="200025" y="2763838"/>
            <a:ext cx="6465888" cy="1892300"/>
          </a:xfrm>
          <a:prstGeom prst="snip2Diag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defTabSz="914400" fontAlgn="auto">
              <a:spcBef>
                <a:spcPts val="0"/>
              </a:spcBef>
              <a:spcAft>
                <a:spcPts val="0"/>
              </a:spcAft>
              <a:defRPr/>
            </a:pPr>
            <a:r>
              <a:rPr lang="en-US" sz="2000" b="1" dirty="0">
                <a:solidFill>
                  <a:srgbClr val="002950"/>
                </a:solidFill>
              </a:rPr>
              <a:t>Enable Veterans to gain access to economic opportunity by leveraging the federal procurement system and enabling participation of procurement ready small businesses. </a:t>
            </a:r>
          </a:p>
        </p:txBody>
      </p:sp>
      <p:sp>
        <p:nvSpPr>
          <p:cNvPr id="8" name="Rectangle 7"/>
          <p:cNvSpPr/>
          <p:nvPr/>
        </p:nvSpPr>
        <p:spPr>
          <a:xfrm>
            <a:off x="7208838" y="4335463"/>
            <a:ext cx="1643062" cy="523875"/>
          </a:xfrm>
          <a:prstGeom prst="rect">
            <a:avLst/>
          </a:prstGeom>
          <a:solidFill>
            <a:schemeClr val="bg1">
              <a:lumMod val="8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914400" fontAlgn="auto">
              <a:spcBef>
                <a:spcPct val="20000"/>
              </a:spcBef>
              <a:spcAft>
                <a:spcPts val="0"/>
              </a:spcAft>
              <a:defRPr/>
            </a:pPr>
            <a:endParaRPr lang="en-US" sz="3200" b="1" dirty="0">
              <a:solidFill>
                <a:prstClr val="black"/>
              </a:solidFill>
            </a:endParaRPr>
          </a:p>
          <a:p>
            <a:pPr defTabSz="914400" fontAlgn="auto">
              <a:spcBef>
                <a:spcPct val="20000"/>
              </a:spcBef>
              <a:spcAft>
                <a:spcPts val="0"/>
              </a:spcAft>
              <a:defRPr/>
            </a:pPr>
            <a:r>
              <a:rPr lang="en-US" sz="3200" b="1" dirty="0">
                <a:solidFill>
                  <a:prstClr val="black"/>
                </a:solidFill>
              </a:rPr>
              <a:t>Vision:</a:t>
            </a:r>
          </a:p>
          <a:p>
            <a:pPr defTabSz="914400" fontAlgn="auto">
              <a:spcBef>
                <a:spcPct val="20000"/>
              </a:spcBef>
              <a:spcAft>
                <a:spcPts val="0"/>
              </a:spcAft>
              <a:defRPr/>
            </a:pPr>
            <a:endParaRPr lang="en-US" sz="3200" b="1" dirty="0">
              <a:solidFill>
                <a:prstClr val="black"/>
              </a:solidFill>
            </a:endParaRPr>
          </a:p>
        </p:txBody>
      </p:sp>
      <p:sp>
        <p:nvSpPr>
          <p:cNvPr id="12" name="Rectangle 11"/>
          <p:cNvSpPr/>
          <p:nvPr/>
        </p:nvSpPr>
        <p:spPr>
          <a:xfrm>
            <a:off x="200025" y="2324100"/>
            <a:ext cx="1654175" cy="522288"/>
          </a:xfrm>
          <a:prstGeom prst="rect">
            <a:avLst/>
          </a:prstGeom>
          <a:solidFill>
            <a:schemeClr val="bg1">
              <a:lumMod val="8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defTabSz="914400" fontAlgn="auto">
              <a:spcBef>
                <a:spcPct val="20000"/>
              </a:spcBef>
              <a:spcAft>
                <a:spcPts val="0"/>
              </a:spcAft>
              <a:defRPr/>
            </a:pPr>
            <a:r>
              <a:rPr lang="en-US" sz="3200" b="1" dirty="0">
                <a:solidFill>
                  <a:prstClr val="black"/>
                </a:solidFill>
              </a:rPr>
              <a:t>Mission:</a:t>
            </a:r>
          </a:p>
        </p:txBody>
      </p:sp>
      <p:sp>
        <p:nvSpPr>
          <p:cNvPr id="3" name="Slide Number Placeholder 2"/>
          <p:cNvSpPr>
            <a:spLocks noGrp="1"/>
          </p:cNvSpPr>
          <p:nvPr>
            <p:ph type="sldNum" sz="quarter" idx="12"/>
          </p:nvPr>
        </p:nvSpPr>
        <p:spPr/>
        <p:txBody>
          <a:bodyPr/>
          <a:lstStyle/>
          <a:p>
            <a:pPr>
              <a:defRPr/>
            </a:pPr>
            <a:fld id="{683927D2-B651-497A-B938-43CF3EA0B6F7}"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Placeholder 1"/>
          <p:cNvSpPr txBox="1">
            <a:spLocks/>
          </p:cNvSpPr>
          <p:nvPr/>
        </p:nvSpPr>
        <p:spPr bwMode="auto">
          <a:xfrm>
            <a:off x="720725" y="804863"/>
            <a:ext cx="77692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2950"/>
                </a:solidFill>
                <a:latin typeface="Georgia" pitchFamily="18" charset="0"/>
              </a:rPr>
              <a:t>OSDBU Program Areas</a:t>
            </a:r>
          </a:p>
        </p:txBody>
      </p:sp>
      <p:sp>
        <p:nvSpPr>
          <p:cNvPr id="43011" name="Title Placeholder 1"/>
          <p:cNvSpPr txBox="1">
            <a:spLocks/>
          </p:cNvSpPr>
          <p:nvPr/>
        </p:nvSpPr>
        <p:spPr bwMode="auto">
          <a:xfrm>
            <a:off x="720725" y="1341438"/>
            <a:ext cx="7769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6AAC"/>
                </a:solidFill>
                <a:latin typeface="Georgia" pitchFamily="18" charset="0"/>
              </a:rPr>
              <a:t>How we support Veteran small businesses</a:t>
            </a:r>
          </a:p>
        </p:txBody>
      </p:sp>
      <p:sp>
        <p:nvSpPr>
          <p:cNvPr id="7" name="Title Placeholder 1"/>
          <p:cNvSpPr txBox="1">
            <a:spLocks/>
          </p:cNvSpPr>
          <p:nvPr/>
        </p:nvSpPr>
        <p:spPr>
          <a:xfrm>
            <a:off x="720725" y="1911350"/>
            <a:ext cx="7769225" cy="4338638"/>
          </a:xfrm>
          <a:prstGeom prst="rect">
            <a:avLst/>
          </a:prstGeom>
        </p:spPr>
        <p:txBody>
          <a:bodyPr lIns="0" tIns="0" rIns="0" bIns="0">
            <a:normAutofit/>
          </a:bodyPr>
          <a:lstStyle>
            <a:lvl1pPr algn="l" defTabSz="457200" rtl="0" eaLnBrk="1" latinLnBrk="0" hangingPunct="1">
              <a:spcBef>
                <a:spcPct val="0"/>
              </a:spcBef>
              <a:buNone/>
              <a:defRPr sz="2800" kern="1200" baseline="0">
                <a:solidFill>
                  <a:srgbClr val="002950"/>
                </a:solidFill>
                <a:latin typeface="Georgia"/>
                <a:ea typeface="+mj-ea"/>
                <a:cs typeface="+mj-cs"/>
              </a:defRPr>
            </a:lvl1pPr>
          </a:lstStyle>
          <a:p>
            <a:pPr algn="ctr" defTabSz="914400" fontAlgn="auto">
              <a:spcBef>
                <a:spcPct val="20000"/>
              </a:spcBef>
              <a:spcAft>
                <a:spcPts val="0"/>
              </a:spcAft>
              <a:defRPr/>
            </a:pPr>
            <a:endParaRPr lang="en-US" sz="3200" dirty="0" smtClean="0">
              <a:solidFill>
                <a:prstClr val="black"/>
              </a:solidFill>
              <a:latin typeface="Calibri"/>
            </a:endParaRPr>
          </a:p>
          <a:p>
            <a:pPr marL="285750" indent="-285750" fontAlgn="auto">
              <a:spcAft>
                <a:spcPts val="600"/>
              </a:spcAft>
              <a:buFont typeface="Arial" panose="020B0604020202020204" pitchFamily="34" charset="0"/>
              <a:buChar char="•"/>
              <a:defRPr/>
            </a:pPr>
            <a:endParaRPr lang="en-US" sz="3200" dirty="0" smtClean="0">
              <a:solidFill>
                <a:prstClr val="black"/>
              </a:solidFill>
              <a:latin typeface="Calibri"/>
            </a:endParaRPr>
          </a:p>
          <a:p>
            <a:pPr marL="285750" indent="-285750" fontAlgn="auto">
              <a:spcAft>
                <a:spcPts val="600"/>
              </a:spcAft>
              <a:buFont typeface="Arial" panose="020B0604020202020204" pitchFamily="34" charset="0"/>
              <a:buChar char="•"/>
              <a:defRPr/>
            </a:pPr>
            <a:endParaRPr lang="en-US" sz="3200" dirty="0">
              <a:solidFill>
                <a:prstClr val="black"/>
              </a:solidFill>
              <a:latin typeface="Calibri"/>
            </a:endParaRPr>
          </a:p>
          <a:p>
            <a:pPr marL="285750" indent="-285750" fontAlgn="auto">
              <a:spcAft>
                <a:spcPts val="600"/>
              </a:spcAft>
              <a:buFont typeface="Arial" panose="020B0604020202020204" pitchFamily="34" charset="0"/>
              <a:buChar char="•"/>
              <a:defRPr/>
            </a:pPr>
            <a:endParaRPr lang="en-US" sz="3200" dirty="0">
              <a:solidFill>
                <a:prstClr val="black"/>
              </a:solidFill>
              <a:latin typeface="Calibri"/>
            </a:endParaRPr>
          </a:p>
          <a:p>
            <a:pPr marL="393192" fontAlgn="auto">
              <a:spcBef>
                <a:spcPts val="0"/>
              </a:spcBef>
              <a:spcAft>
                <a:spcPts val="600"/>
              </a:spcAft>
              <a:defRPr/>
            </a:pPr>
            <a:endParaRPr lang="en-GB" sz="1400" dirty="0" smtClean="0">
              <a:solidFill>
                <a:prstClr val="black"/>
              </a:solidFill>
              <a:latin typeface="Calibri"/>
            </a:endParaRPr>
          </a:p>
          <a:p>
            <a:pPr marL="228600" fontAlgn="auto">
              <a:spcBef>
                <a:spcPts val="0"/>
              </a:spcBef>
              <a:spcAft>
                <a:spcPts val="600"/>
              </a:spcAft>
              <a:defRPr/>
            </a:pPr>
            <a:endParaRPr lang="en-GB" sz="1400" dirty="0" smtClean="0">
              <a:solidFill>
                <a:prstClr val="black"/>
              </a:solidFill>
              <a:latin typeface="Calibri"/>
            </a:endParaRPr>
          </a:p>
        </p:txBody>
      </p:sp>
      <p:graphicFrame>
        <p:nvGraphicFramePr>
          <p:cNvPr id="4" name="Diagram 3"/>
          <p:cNvGraphicFramePr/>
          <p:nvPr/>
        </p:nvGraphicFramePr>
        <p:xfrm>
          <a:off x="1463040" y="21031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3D610C4C-FE5D-479F-9D61-7593D1755074}" type="slidenum">
              <a:rPr lang="en-US" smtClean="0"/>
              <a:pPr>
                <a:defRPr/>
              </a:pPr>
              <a:t>4</a:t>
            </a:fld>
            <a:endParaRPr lang="en-US" dirty="0"/>
          </a:p>
        </p:txBody>
      </p:sp>
    </p:spTree>
    <p:extLst>
      <p:ext uri="{BB962C8B-B14F-4D97-AF65-F5344CB8AC3E}">
        <p14:creationId xmlns:p14="http://schemas.microsoft.com/office/powerpoint/2010/main" val="530980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Placeholder 1"/>
          <p:cNvSpPr txBox="1">
            <a:spLocks/>
          </p:cNvSpPr>
          <p:nvPr/>
        </p:nvSpPr>
        <p:spPr bwMode="auto">
          <a:xfrm>
            <a:off x="720725" y="804863"/>
            <a:ext cx="77692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a:solidFill>
                  <a:srgbClr val="002950"/>
                </a:solidFill>
                <a:latin typeface="Georgia" pitchFamily="18" charset="0"/>
              </a:rPr>
              <a:t>VA Small Business Achievement- FY 2017</a:t>
            </a:r>
          </a:p>
        </p:txBody>
      </p:sp>
      <p:sp>
        <p:nvSpPr>
          <p:cNvPr id="43011" name="Title Placeholder 1"/>
          <p:cNvSpPr txBox="1">
            <a:spLocks/>
          </p:cNvSpPr>
          <p:nvPr/>
        </p:nvSpPr>
        <p:spPr bwMode="auto">
          <a:xfrm>
            <a:off x="720725" y="1341438"/>
            <a:ext cx="77692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6AAC"/>
                </a:solidFill>
                <a:latin typeface="Georgia" pitchFamily="18" charset="0"/>
              </a:rPr>
              <a:t>Committed to providing opportunities for small businesses</a:t>
            </a:r>
          </a:p>
        </p:txBody>
      </p:sp>
      <p:graphicFrame>
        <p:nvGraphicFramePr>
          <p:cNvPr id="5" name="Content Placeholder 3"/>
          <p:cNvGraphicFramePr>
            <a:graphicFrameLocks/>
          </p:cNvGraphicFramePr>
          <p:nvPr/>
        </p:nvGraphicFramePr>
        <p:xfrm>
          <a:off x="167329" y="2009620"/>
          <a:ext cx="8364245" cy="4180370"/>
        </p:xfrm>
        <a:graphic>
          <a:graphicData uri="http://schemas.openxmlformats.org/drawingml/2006/table">
            <a:tbl>
              <a:tblPr firstRow="1" bandRow="1">
                <a:effectLst/>
                <a:tableStyleId>{D113A9D2-9D6B-4929-AA2D-F23B5EE8CBE7}</a:tableStyleId>
              </a:tblPr>
              <a:tblGrid>
                <a:gridCol w="2580968"/>
                <a:gridCol w="1262811"/>
                <a:gridCol w="1312026"/>
                <a:gridCol w="1697982"/>
                <a:gridCol w="1510458"/>
              </a:tblGrid>
              <a:tr h="542530">
                <a:tc>
                  <a:txBody>
                    <a:bodyPr/>
                    <a:lstStyle/>
                    <a:p>
                      <a:endParaRPr lang="en-US"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dirty="0" smtClean="0">
                          <a:ln>
                            <a:noFill/>
                          </a:ln>
                          <a:solidFill>
                            <a:srgbClr val="002950"/>
                          </a:solidFill>
                        </a:rPr>
                        <a:t>Federal</a:t>
                      </a:r>
                      <a:r>
                        <a:rPr lang="en-US" baseline="0" dirty="0" smtClean="0">
                          <a:ln>
                            <a:noFill/>
                          </a:ln>
                          <a:solidFill>
                            <a:srgbClr val="002950"/>
                          </a:solidFill>
                        </a:rPr>
                        <a:t> Goal</a:t>
                      </a:r>
                      <a:endParaRPr lang="en-US" dirty="0">
                        <a:ln>
                          <a:noFill/>
                        </a:ln>
                        <a:solidFill>
                          <a:srgbClr val="002950"/>
                        </a:solidFill>
                      </a:endParaRPr>
                    </a:p>
                  </a:txBody>
                  <a:tcPr marL="68580" marR="685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dirty="0" smtClean="0">
                          <a:ln>
                            <a:noFill/>
                          </a:ln>
                          <a:solidFill>
                            <a:srgbClr val="002950"/>
                          </a:solidFill>
                        </a:rPr>
                        <a:t>VA Goal</a:t>
                      </a:r>
                      <a:endParaRPr lang="en-US" dirty="0">
                        <a:ln>
                          <a:noFill/>
                        </a:ln>
                        <a:solidFill>
                          <a:srgbClr val="002950"/>
                        </a:solidFill>
                      </a:endParaRPr>
                    </a:p>
                  </a:txBody>
                  <a:tcPr marL="68580" marR="685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dirty="0" smtClean="0">
                          <a:solidFill>
                            <a:srgbClr val="002950"/>
                          </a:solidFill>
                        </a:rPr>
                        <a:t>VA Achievement</a:t>
                      </a:r>
                      <a:endParaRPr lang="en-US"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dirty="0" smtClean="0">
                          <a:solidFill>
                            <a:srgbClr val="002950"/>
                          </a:solidFill>
                        </a:rPr>
                        <a:t>VA Dollars</a:t>
                      </a:r>
                      <a:r>
                        <a:rPr lang="en-US" baseline="0" dirty="0" smtClean="0">
                          <a:solidFill>
                            <a:srgbClr val="002950"/>
                          </a:solidFill>
                        </a:rPr>
                        <a:t> (billions)</a:t>
                      </a:r>
                      <a:endParaRPr lang="en-US"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r>
              <a:tr h="310017">
                <a:tc>
                  <a:txBody>
                    <a:bodyPr/>
                    <a:lstStyle/>
                    <a:p>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2017</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2017</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r>
              <a:tr h="310017">
                <a:tc>
                  <a:txBody>
                    <a:bodyPr/>
                    <a:lstStyle/>
                    <a:p>
                      <a:r>
                        <a:rPr lang="en-US" sz="1400" dirty="0" smtClean="0">
                          <a:solidFill>
                            <a:srgbClr val="002950"/>
                          </a:solidFill>
                        </a:rPr>
                        <a:t>All small business</a:t>
                      </a:r>
                      <a:endParaRPr lang="en-US" sz="1400"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23%</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28.5%</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29.4%</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$7.617</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r>
              <a:tr h="310017">
                <a:tc>
                  <a:txBody>
                    <a:bodyPr/>
                    <a:lstStyle/>
                    <a:p>
                      <a:r>
                        <a:rPr lang="en-US" sz="1400" b="1" dirty="0" smtClean="0">
                          <a:solidFill>
                            <a:srgbClr val="008000"/>
                          </a:solidFill>
                        </a:rPr>
                        <a:t>SDVOSB</a:t>
                      </a:r>
                      <a:endParaRPr lang="en-US" sz="1400" b="1" dirty="0">
                        <a:solidFill>
                          <a:srgbClr val="00800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chemeClr val="tx2">
                              <a:lumMod val="50000"/>
                            </a:schemeClr>
                          </a:solidFill>
                        </a:rPr>
                        <a:t>3%</a:t>
                      </a:r>
                      <a:endParaRPr lang="en-US" b="1" dirty="0">
                        <a:solidFill>
                          <a:schemeClr val="tx2">
                            <a:lumMod val="50000"/>
                          </a:schemeClr>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3">
                        <a:lumMod val="60000"/>
                        <a:lumOff val="40000"/>
                      </a:schemeClr>
                    </a:solidFill>
                  </a:tcPr>
                </a:tc>
                <a:tc>
                  <a:txBody>
                    <a:bodyPr/>
                    <a:lstStyle/>
                    <a:p>
                      <a:pPr algn="ctr"/>
                      <a:r>
                        <a:rPr lang="en-US" b="1" dirty="0" smtClean="0">
                          <a:solidFill>
                            <a:schemeClr val="tx2">
                              <a:lumMod val="50000"/>
                            </a:schemeClr>
                          </a:solidFill>
                        </a:rPr>
                        <a:t>10.0%</a:t>
                      </a:r>
                      <a:endParaRPr lang="en-US" b="1" dirty="0">
                        <a:solidFill>
                          <a:schemeClr val="tx2">
                            <a:lumMod val="50000"/>
                          </a:schemeClr>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3">
                        <a:lumMod val="60000"/>
                        <a:lumOff val="40000"/>
                      </a:schemeClr>
                    </a:solidFill>
                  </a:tcPr>
                </a:tc>
                <a:tc>
                  <a:txBody>
                    <a:bodyPr/>
                    <a:lstStyle/>
                    <a:p>
                      <a:pPr algn="ctr"/>
                      <a:r>
                        <a:rPr lang="en-US" b="1" dirty="0" smtClean="0">
                          <a:solidFill>
                            <a:schemeClr val="tx2">
                              <a:lumMod val="50000"/>
                            </a:schemeClr>
                          </a:solidFill>
                        </a:rPr>
                        <a:t>19.6%</a:t>
                      </a:r>
                      <a:endParaRPr lang="en-US" b="1" dirty="0">
                        <a:solidFill>
                          <a:schemeClr val="tx2">
                            <a:lumMod val="50000"/>
                          </a:schemeClr>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3">
                        <a:lumMod val="60000"/>
                        <a:lumOff val="40000"/>
                      </a:schemeClr>
                    </a:solidFill>
                  </a:tcPr>
                </a:tc>
                <a:tc>
                  <a:txBody>
                    <a:bodyPr/>
                    <a:lstStyle/>
                    <a:p>
                      <a:pPr algn="ctr"/>
                      <a:r>
                        <a:rPr lang="en-US" b="1" dirty="0" smtClean="0">
                          <a:solidFill>
                            <a:schemeClr val="tx2">
                              <a:lumMod val="50000"/>
                            </a:schemeClr>
                          </a:solidFill>
                        </a:rPr>
                        <a:t>$5.093</a:t>
                      </a:r>
                      <a:endParaRPr lang="en-US" b="1" dirty="0">
                        <a:solidFill>
                          <a:schemeClr val="tx2">
                            <a:lumMod val="50000"/>
                          </a:schemeClr>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3">
                        <a:lumMod val="60000"/>
                        <a:lumOff val="40000"/>
                      </a:schemeClr>
                    </a:solidFill>
                  </a:tcPr>
                </a:tc>
              </a:tr>
              <a:tr h="310017">
                <a:tc>
                  <a:txBody>
                    <a:bodyPr/>
                    <a:lstStyle/>
                    <a:p>
                      <a:r>
                        <a:rPr lang="en-US" sz="1400" b="1" dirty="0" smtClean="0">
                          <a:solidFill>
                            <a:srgbClr val="008000"/>
                          </a:solidFill>
                        </a:rPr>
                        <a:t>VOSB</a:t>
                      </a:r>
                      <a:endParaRPr lang="en-US" sz="1400" b="1" dirty="0">
                        <a:solidFill>
                          <a:srgbClr val="00800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chemeClr val="tx2">
                              <a:lumMod val="50000"/>
                            </a:schemeClr>
                          </a:solidFill>
                        </a:rPr>
                        <a:t>N/A</a:t>
                      </a:r>
                      <a:endParaRPr lang="en-US" b="1" dirty="0">
                        <a:solidFill>
                          <a:schemeClr val="tx2">
                            <a:lumMod val="50000"/>
                          </a:schemeClr>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3">
                        <a:lumMod val="60000"/>
                        <a:lumOff val="40000"/>
                      </a:schemeClr>
                    </a:solidFill>
                  </a:tcPr>
                </a:tc>
                <a:tc>
                  <a:txBody>
                    <a:bodyPr/>
                    <a:lstStyle/>
                    <a:p>
                      <a:pPr algn="ctr"/>
                      <a:r>
                        <a:rPr lang="en-US" b="1" dirty="0" smtClean="0">
                          <a:solidFill>
                            <a:schemeClr val="tx2">
                              <a:lumMod val="50000"/>
                            </a:schemeClr>
                          </a:solidFill>
                        </a:rPr>
                        <a:t>12.0%</a:t>
                      </a:r>
                      <a:endParaRPr lang="en-US" b="1" dirty="0">
                        <a:solidFill>
                          <a:schemeClr val="tx2">
                            <a:lumMod val="50000"/>
                          </a:schemeClr>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3">
                        <a:lumMod val="60000"/>
                        <a:lumOff val="40000"/>
                      </a:schemeClr>
                    </a:solidFill>
                  </a:tcPr>
                </a:tc>
                <a:tc>
                  <a:txBody>
                    <a:bodyPr/>
                    <a:lstStyle/>
                    <a:p>
                      <a:pPr algn="ctr"/>
                      <a:r>
                        <a:rPr lang="en-US" b="1" dirty="0" smtClean="0">
                          <a:solidFill>
                            <a:schemeClr val="tx2">
                              <a:lumMod val="50000"/>
                            </a:schemeClr>
                          </a:solidFill>
                        </a:rPr>
                        <a:t>20.8%</a:t>
                      </a:r>
                      <a:endParaRPr lang="en-US" b="1" dirty="0">
                        <a:solidFill>
                          <a:schemeClr val="tx2">
                            <a:lumMod val="50000"/>
                          </a:schemeClr>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3">
                        <a:lumMod val="60000"/>
                        <a:lumOff val="40000"/>
                      </a:schemeClr>
                    </a:solidFill>
                  </a:tcPr>
                </a:tc>
                <a:tc>
                  <a:txBody>
                    <a:bodyPr/>
                    <a:lstStyle/>
                    <a:p>
                      <a:pPr algn="ctr"/>
                      <a:r>
                        <a:rPr lang="en-US" b="1" dirty="0" smtClean="0">
                          <a:solidFill>
                            <a:schemeClr val="tx2">
                              <a:lumMod val="50000"/>
                            </a:schemeClr>
                          </a:solidFill>
                        </a:rPr>
                        <a:t>$5.388</a:t>
                      </a:r>
                      <a:endParaRPr lang="en-US" b="1" dirty="0">
                        <a:solidFill>
                          <a:schemeClr val="tx2">
                            <a:lumMod val="50000"/>
                          </a:schemeClr>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3">
                        <a:lumMod val="60000"/>
                        <a:lumOff val="40000"/>
                      </a:schemeClr>
                    </a:solidFill>
                  </a:tcPr>
                </a:tc>
              </a:tr>
              <a:tr h="563880">
                <a:tc>
                  <a:txBody>
                    <a:bodyPr/>
                    <a:lstStyle/>
                    <a:p>
                      <a:r>
                        <a:rPr lang="en-US" sz="1400" dirty="0" smtClean="0">
                          <a:solidFill>
                            <a:srgbClr val="002950"/>
                          </a:solidFill>
                        </a:rPr>
                        <a:t>Small Disadvantaged Business (SDB) – includes</a:t>
                      </a:r>
                      <a:r>
                        <a:rPr lang="en-US" sz="1400" baseline="0" dirty="0" smtClean="0">
                          <a:solidFill>
                            <a:srgbClr val="002950"/>
                          </a:solidFill>
                        </a:rPr>
                        <a:t> 8(a)</a:t>
                      </a:r>
                      <a:endParaRPr lang="en-US" sz="1400"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5%</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5.0%</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7.2%</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$1.865</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r>
              <a:tr h="657987">
                <a:tc>
                  <a:txBody>
                    <a:bodyPr/>
                    <a:lstStyle/>
                    <a:p>
                      <a:r>
                        <a:rPr lang="en-US" sz="1400" dirty="0" smtClean="0">
                          <a:solidFill>
                            <a:srgbClr val="002950"/>
                          </a:solidFill>
                        </a:rPr>
                        <a:t>Women</a:t>
                      </a:r>
                      <a:r>
                        <a:rPr lang="en-US" sz="1400" baseline="0" dirty="0" smtClean="0">
                          <a:solidFill>
                            <a:srgbClr val="002950"/>
                          </a:solidFill>
                        </a:rPr>
                        <a:t>-</a:t>
                      </a:r>
                      <a:r>
                        <a:rPr lang="en-US" sz="1400" dirty="0" smtClean="0">
                          <a:solidFill>
                            <a:srgbClr val="002950"/>
                          </a:solidFill>
                        </a:rPr>
                        <a:t>Owned Small Business (WOSB)</a:t>
                      </a:r>
                      <a:endParaRPr lang="en-US" sz="1400"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5%</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5.0%</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2.7%</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$0.709</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r>
              <a:tr h="855383">
                <a:tc>
                  <a:txBody>
                    <a:bodyPr/>
                    <a:lstStyle/>
                    <a:p>
                      <a:r>
                        <a:rPr lang="en-US" sz="1400" b="0" dirty="0" smtClean="0">
                          <a:solidFill>
                            <a:srgbClr val="002950"/>
                          </a:solidFill>
                        </a:rPr>
                        <a:t>Historically Underutilized</a:t>
                      </a:r>
                      <a:r>
                        <a:rPr lang="en-US" sz="1400" b="0" baseline="0" dirty="0" smtClean="0">
                          <a:solidFill>
                            <a:srgbClr val="002950"/>
                          </a:solidFill>
                        </a:rPr>
                        <a:t> Business Zone (HUBZone)</a:t>
                      </a:r>
                      <a:endParaRPr lang="en-US" sz="1400" b="0"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3%</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3.0%</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2.2%</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c>
                  <a:txBody>
                    <a:bodyPr/>
                    <a:lstStyle/>
                    <a:p>
                      <a:pPr algn="ctr"/>
                      <a:r>
                        <a:rPr lang="en-US" b="1" dirty="0" smtClean="0">
                          <a:solidFill>
                            <a:srgbClr val="002950"/>
                          </a:solidFill>
                        </a:rPr>
                        <a:t>$0.558</a:t>
                      </a:r>
                      <a:endParaRPr lang="en-US" b="1" dirty="0">
                        <a:solidFill>
                          <a:srgbClr val="002950"/>
                        </a:solidFill>
                      </a:endParaRPr>
                    </a:p>
                  </a:txBody>
                  <a:tcPr marL="68580" marR="6858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lumMod val="85000"/>
                      </a:schemeClr>
                    </a:solidFill>
                  </a:tcPr>
                </a:tc>
              </a:tr>
            </a:tbl>
          </a:graphicData>
        </a:graphic>
      </p:graphicFrame>
      <p:sp>
        <p:nvSpPr>
          <p:cNvPr id="43013" name="TextBox 5"/>
          <p:cNvSpPr txBox="1">
            <a:spLocks noChangeArrowheads="1"/>
          </p:cNvSpPr>
          <p:nvPr/>
        </p:nvSpPr>
        <p:spPr bwMode="auto">
          <a:xfrm>
            <a:off x="203200" y="6265863"/>
            <a:ext cx="721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b="1">
                <a:solidFill>
                  <a:srgbClr val="000000"/>
                </a:solidFill>
                <a:latin typeface="Arial" charset="0"/>
              </a:rPr>
              <a:t>Source:  </a:t>
            </a:r>
            <a:r>
              <a:rPr lang="en-US" altLang="en-US" sz="1400">
                <a:solidFill>
                  <a:srgbClr val="000000"/>
                </a:solidFill>
                <a:latin typeface="Arial" charset="0"/>
              </a:rPr>
              <a:t>Federal Procurement Data System.  </a:t>
            </a:r>
          </a:p>
          <a:p>
            <a:pPr eaLnBrk="1" hangingPunct="1">
              <a:spcBef>
                <a:spcPct val="0"/>
              </a:spcBef>
              <a:buFontTx/>
              <a:buNone/>
            </a:pPr>
            <a:r>
              <a:rPr lang="en-US" altLang="en-US" sz="1400">
                <a:solidFill>
                  <a:srgbClr val="000000"/>
                </a:solidFill>
                <a:latin typeface="Arial" charset="0"/>
              </a:rPr>
              <a:t>Data reported as of December 17, 2017. </a:t>
            </a:r>
          </a:p>
        </p:txBody>
      </p:sp>
      <p:sp>
        <p:nvSpPr>
          <p:cNvPr id="3" name="Slide Number Placeholder 2"/>
          <p:cNvSpPr>
            <a:spLocks noGrp="1"/>
          </p:cNvSpPr>
          <p:nvPr>
            <p:ph type="sldNum" sz="quarter" idx="12"/>
          </p:nvPr>
        </p:nvSpPr>
        <p:spPr/>
        <p:txBody>
          <a:bodyPr/>
          <a:lstStyle/>
          <a:p>
            <a:pPr>
              <a:defRPr/>
            </a:pPr>
            <a:fld id="{E95B5BB9-C429-4B61-8305-D26A75B7235D}"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2800" dirty="0" smtClean="0">
                <a:solidFill>
                  <a:srgbClr val="002950"/>
                </a:solidFill>
                <a:latin typeface="Georgia" pitchFamily="18" charset="0"/>
              </a:rPr>
              <a:t>What VA Buys</a:t>
            </a:r>
          </a:p>
        </p:txBody>
      </p:sp>
      <p:sp>
        <p:nvSpPr>
          <p:cNvPr id="45059" name="Content Placeholder 2"/>
          <p:cNvSpPr>
            <a:spLocks noGrp="1"/>
          </p:cNvSpPr>
          <p:nvPr>
            <p:ph idx="1"/>
          </p:nvPr>
        </p:nvSpPr>
        <p:spPr>
          <a:xfrm>
            <a:off x="457200" y="1295400"/>
            <a:ext cx="8229600" cy="4830763"/>
          </a:xfrm>
        </p:spPr>
        <p:txBody>
          <a:bodyPr/>
          <a:lstStyle/>
          <a:p>
            <a:r>
              <a:rPr lang="en-US" altLang="en-US" sz="2400" dirty="0" smtClean="0"/>
              <a:t>Pharmaceuticals and medical and surgical supplies </a:t>
            </a:r>
          </a:p>
          <a:p>
            <a:r>
              <a:rPr lang="en-US" altLang="en-US" sz="2400" dirty="0" smtClean="0"/>
              <a:t>Equipment, supplies, and materials for facility operation </a:t>
            </a:r>
          </a:p>
          <a:p>
            <a:r>
              <a:rPr lang="en-US" altLang="en-US" sz="2400" dirty="0" smtClean="0"/>
              <a:t>Maintenance and repair of medical and scientific equipment </a:t>
            </a:r>
          </a:p>
          <a:p>
            <a:r>
              <a:rPr lang="en-US" altLang="en-US" sz="2400" dirty="0" smtClean="0"/>
              <a:t>Building construction, maintenance, and repair </a:t>
            </a:r>
          </a:p>
          <a:p>
            <a:r>
              <a:rPr lang="en-US" altLang="en-US" sz="2400" dirty="0" smtClean="0"/>
              <a:t>Prosthetic and orthopedic aids </a:t>
            </a:r>
          </a:p>
          <a:p>
            <a:r>
              <a:rPr lang="en-US" altLang="en-US" sz="2400" dirty="0" smtClean="0"/>
              <a:t>Non-IT enterprise-wide solutions </a:t>
            </a:r>
          </a:p>
          <a:p>
            <a:r>
              <a:rPr lang="en-US" altLang="en-US" sz="2400" dirty="0" smtClean="0"/>
              <a:t>Enterprise-wide solutions in information and technology </a:t>
            </a:r>
          </a:p>
          <a:p>
            <a:r>
              <a:rPr lang="en-US" altLang="en-US" sz="2400" dirty="0" smtClean="0"/>
              <a:t>Architect/Engineer services </a:t>
            </a:r>
          </a:p>
        </p:txBody>
      </p:sp>
      <p:sp>
        <p:nvSpPr>
          <p:cNvPr id="4" name="Slide Number Placeholder 3"/>
          <p:cNvSpPr>
            <a:spLocks noGrp="1"/>
          </p:cNvSpPr>
          <p:nvPr>
            <p:ph type="sldNum" sz="quarter" idx="12"/>
          </p:nvPr>
        </p:nvSpPr>
        <p:spPr/>
        <p:txBody>
          <a:bodyPr/>
          <a:lstStyle/>
          <a:p>
            <a:pPr>
              <a:defRPr/>
            </a:pPr>
            <a:fld id="{F3896854-A573-40BF-8B64-9C15B48945A4}" type="slidenum">
              <a:rPr lang="en-US" smtClean="0"/>
              <a:pPr>
                <a:defRPr/>
              </a:pPr>
              <a:t>6</a:t>
            </a:fld>
            <a:endParaRPr lang="en-US" dirty="0"/>
          </a:p>
        </p:txBody>
      </p:sp>
    </p:spTree>
    <p:extLst>
      <p:ext uri="{BB962C8B-B14F-4D97-AF65-F5344CB8AC3E}">
        <p14:creationId xmlns:p14="http://schemas.microsoft.com/office/powerpoint/2010/main" val="3885125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2800" dirty="0" smtClean="0">
                <a:solidFill>
                  <a:srgbClr val="002950"/>
                </a:solidFill>
                <a:latin typeface="Georgia" pitchFamily="18" charset="0"/>
              </a:rPr>
              <a:t>VA Organizational Chart</a:t>
            </a:r>
          </a:p>
        </p:txBody>
      </p:sp>
      <p:sp>
        <p:nvSpPr>
          <p:cNvPr id="4" name="Slide Number Placeholder 3"/>
          <p:cNvSpPr>
            <a:spLocks noGrp="1"/>
          </p:cNvSpPr>
          <p:nvPr>
            <p:ph type="sldNum" sz="quarter" idx="12"/>
          </p:nvPr>
        </p:nvSpPr>
        <p:spPr/>
        <p:txBody>
          <a:bodyPr/>
          <a:lstStyle/>
          <a:p>
            <a:pPr>
              <a:defRPr/>
            </a:pPr>
            <a:fld id="{05301F25-12E8-4CD8-BDA6-CBE0EF7FCB62}" type="slidenum">
              <a:rPr lang="en-US" smtClean="0"/>
              <a:pPr>
                <a:defRPr/>
              </a:pPr>
              <a:t>7</a:t>
            </a:fld>
            <a:endParaRPr lang="en-US" dirty="0"/>
          </a:p>
        </p:txBody>
      </p:sp>
      <p:cxnSp>
        <p:nvCxnSpPr>
          <p:cNvPr id="5" name="Straight Connector 4"/>
          <p:cNvCxnSpPr/>
          <p:nvPr/>
        </p:nvCxnSpPr>
        <p:spPr>
          <a:xfrm flipH="1">
            <a:off x="2957513" y="2503488"/>
            <a:ext cx="4984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5722938" y="2355850"/>
            <a:ext cx="8223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957513" y="1811338"/>
            <a:ext cx="0" cy="137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126163" y="1822450"/>
            <a:ext cx="0" cy="1096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2457450" y="1827213"/>
            <a:ext cx="5000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457450" y="3178175"/>
            <a:ext cx="5000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6137275" y="1825625"/>
            <a:ext cx="4984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138863" y="2905125"/>
            <a:ext cx="498475"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505575" y="1590675"/>
            <a:ext cx="2193925" cy="457200"/>
          </a:xfrm>
          <a:prstGeom prst="rect">
            <a:avLst/>
          </a:prstGeom>
          <a:solidFill>
            <a:srgbClr val="0029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bg1"/>
                </a:solidFill>
              </a:rPr>
              <a:t>Senior Advisor to SECVA</a:t>
            </a:r>
          </a:p>
        </p:txBody>
      </p:sp>
      <p:sp>
        <p:nvSpPr>
          <p:cNvPr id="12" name="Rectangle 11"/>
          <p:cNvSpPr/>
          <p:nvPr/>
        </p:nvSpPr>
        <p:spPr>
          <a:xfrm>
            <a:off x="6505575" y="2130425"/>
            <a:ext cx="2193925" cy="457200"/>
          </a:xfrm>
          <a:prstGeom prst="rect">
            <a:avLst/>
          </a:prstGeom>
          <a:solidFill>
            <a:srgbClr val="0029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bg1"/>
                </a:solidFill>
              </a:rPr>
              <a:t>Senior Advisor to DEPSECVA</a:t>
            </a:r>
          </a:p>
        </p:txBody>
      </p:sp>
      <p:sp>
        <p:nvSpPr>
          <p:cNvPr id="13" name="Rectangle 12"/>
          <p:cNvSpPr/>
          <p:nvPr/>
        </p:nvSpPr>
        <p:spPr>
          <a:xfrm>
            <a:off x="6527800" y="2662238"/>
            <a:ext cx="2193925" cy="457200"/>
          </a:xfrm>
          <a:prstGeom prst="rect">
            <a:avLst/>
          </a:prstGeom>
          <a:solidFill>
            <a:srgbClr val="0029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bg1"/>
                </a:solidFill>
              </a:rPr>
              <a:t>Chief Technology Officer</a:t>
            </a:r>
          </a:p>
        </p:txBody>
      </p:sp>
      <p:sp>
        <p:nvSpPr>
          <p:cNvPr id="7" name="Rectangle 6"/>
          <p:cNvSpPr/>
          <p:nvPr/>
        </p:nvSpPr>
        <p:spPr>
          <a:xfrm>
            <a:off x="390525" y="1589088"/>
            <a:ext cx="2193925" cy="914400"/>
          </a:xfrm>
          <a:prstGeom prst="rect">
            <a:avLst/>
          </a:prstGeom>
          <a:solidFill>
            <a:srgbClr val="0029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bg1"/>
                </a:solidFill>
              </a:rPr>
              <a:t>Office of Employment Discrimination Complaint Adjudication</a:t>
            </a:r>
            <a:endParaRPr lang="en-US" dirty="0">
              <a:solidFill>
                <a:schemeClr val="bg1"/>
              </a:solidFill>
            </a:endParaRPr>
          </a:p>
        </p:txBody>
      </p:sp>
      <p:sp>
        <p:nvSpPr>
          <p:cNvPr id="8" name="Rectangle 7"/>
          <p:cNvSpPr/>
          <p:nvPr/>
        </p:nvSpPr>
        <p:spPr>
          <a:xfrm>
            <a:off x="401638" y="2587625"/>
            <a:ext cx="2193925" cy="914400"/>
          </a:xfrm>
          <a:prstGeom prst="rect">
            <a:avLst/>
          </a:prstGeom>
          <a:solidFill>
            <a:srgbClr val="002950"/>
          </a:solidFill>
          <a:ln w="28575">
            <a:solidFill>
              <a:srgbClr val="FFFF99"/>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bg1"/>
                </a:solidFill>
              </a:rPr>
              <a:t>Office of Small and Disadvantaged Business Utilization</a:t>
            </a:r>
          </a:p>
        </p:txBody>
      </p:sp>
      <p:cxnSp>
        <p:nvCxnSpPr>
          <p:cNvPr id="19" name="Straight Connector 18"/>
          <p:cNvCxnSpPr/>
          <p:nvPr/>
        </p:nvCxnSpPr>
        <p:spPr>
          <a:xfrm flipH="1">
            <a:off x="4560888" y="3170238"/>
            <a:ext cx="0" cy="1281112"/>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454400" y="3303588"/>
            <a:ext cx="2193925" cy="914400"/>
          </a:xfrm>
          <a:prstGeom prst="rect">
            <a:avLst/>
          </a:prstGeom>
          <a:solidFill>
            <a:srgbClr val="0029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bg1"/>
                </a:solidFill>
              </a:rPr>
              <a:t>Chief of Staff</a:t>
            </a:r>
          </a:p>
        </p:txBody>
      </p:sp>
      <p:sp>
        <p:nvSpPr>
          <p:cNvPr id="2" name="Rectangle 1"/>
          <p:cNvSpPr/>
          <p:nvPr/>
        </p:nvSpPr>
        <p:spPr>
          <a:xfrm>
            <a:off x="3336925" y="1603375"/>
            <a:ext cx="2468563" cy="1554163"/>
          </a:xfrm>
          <a:prstGeom prst="rect">
            <a:avLst/>
          </a:prstGeom>
          <a:solidFill>
            <a:srgbClr val="0029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bg1"/>
                </a:solidFill>
              </a:rPr>
              <a:t>Secretary</a:t>
            </a:r>
          </a:p>
          <a:p>
            <a:pPr algn="ctr">
              <a:defRPr/>
            </a:pPr>
            <a:r>
              <a:rPr lang="en-US" sz="2400" b="1" dirty="0">
                <a:solidFill>
                  <a:schemeClr val="bg1"/>
                </a:solidFill>
              </a:rPr>
              <a:t>Deputy Secretary</a:t>
            </a:r>
          </a:p>
        </p:txBody>
      </p:sp>
      <p:sp>
        <p:nvSpPr>
          <p:cNvPr id="10" name="Rectangle 9"/>
          <p:cNvSpPr/>
          <p:nvPr/>
        </p:nvSpPr>
        <p:spPr>
          <a:xfrm>
            <a:off x="3594100" y="4356100"/>
            <a:ext cx="1920875" cy="914400"/>
          </a:xfrm>
          <a:prstGeom prst="rect">
            <a:avLst/>
          </a:prstGeom>
          <a:solidFill>
            <a:srgbClr val="0029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b="1" dirty="0">
                <a:solidFill>
                  <a:schemeClr val="bg1"/>
                </a:solidFill>
              </a:rPr>
              <a:t>Deputy </a:t>
            </a:r>
          </a:p>
          <a:p>
            <a:pPr algn="ctr">
              <a:defRPr/>
            </a:pPr>
            <a:r>
              <a:rPr lang="en-US" sz="2000" b="1" dirty="0">
                <a:solidFill>
                  <a:schemeClr val="bg1"/>
                </a:solidFill>
              </a:rPr>
              <a:t>Chief of Staff</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800" dirty="0">
                <a:solidFill>
                  <a:srgbClr val="002950"/>
                </a:solidFill>
                <a:latin typeface="Georgia" pitchFamily="18" charset="0"/>
              </a:rPr>
              <a:t>Impact of </a:t>
            </a:r>
            <a:r>
              <a:rPr lang="en-US" altLang="en-US" sz="2800" dirty="0" err="1">
                <a:solidFill>
                  <a:srgbClr val="002950"/>
                </a:solidFill>
                <a:latin typeface="Georgia" pitchFamily="18" charset="0"/>
              </a:rPr>
              <a:t>Kingdomware</a:t>
            </a:r>
            <a:r>
              <a:rPr lang="en-US" altLang="en-US" sz="2800" dirty="0">
                <a:solidFill>
                  <a:srgbClr val="002950"/>
                </a:solidFill>
                <a:latin typeface="Georgia" pitchFamily="18" charset="0"/>
              </a:rPr>
              <a:t> Supreme Court Decision</a:t>
            </a:r>
            <a:endParaRPr lang="en-US" sz="2800" dirty="0"/>
          </a:p>
        </p:txBody>
      </p:sp>
      <p:sp>
        <p:nvSpPr>
          <p:cNvPr id="3" name="Content Placeholder 2"/>
          <p:cNvSpPr>
            <a:spLocks noGrp="1"/>
          </p:cNvSpPr>
          <p:nvPr>
            <p:ph idx="1"/>
          </p:nvPr>
        </p:nvSpPr>
        <p:spPr>
          <a:xfrm>
            <a:off x="457200" y="1327067"/>
            <a:ext cx="8229600" cy="4525963"/>
          </a:xfrm>
        </p:spPr>
        <p:txBody>
          <a:bodyPr/>
          <a:lstStyle/>
          <a:p>
            <a:r>
              <a:rPr lang="en-US" altLang="en-US" sz="2800" dirty="0"/>
              <a:t>Expected increases in opportunities for procurement-ready VOSBs</a:t>
            </a:r>
          </a:p>
          <a:p>
            <a:r>
              <a:rPr lang="en-US" altLang="en-US" sz="2800" dirty="0"/>
              <a:t>Could potentially slow down some procurements due to increased work load</a:t>
            </a:r>
          </a:p>
          <a:p>
            <a:r>
              <a:rPr lang="en-US" altLang="en-US" sz="2800" dirty="0"/>
              <a:t>Emphasized need for comprehensive and robust Market Research to facilitate identification of procurement-ready VOSBs for VA requirements</a:t>
            </a:r>
          </a:p>
          <a:p>
            <a:pPr lvl="1"/>
            <a:r>
              <a:rPr lang="en-US" altLang="en-US" sz="2400" dirty="0"/>
              <a:t>VA has been actively engaging with Small Business Liaisons to work on Market Research process improvements</a:t>
            </a:r>
          </a:p>
          <a:p>
            <a:r>
              <a:rPr lang="en-US" altLang="en-US" sz="2800" dirty="0"/>
              <a:t>Expected increase in volume of Verification applications and increased significance of the Vendor Information Pages (VIP) </a:t>
            </a:r>
          </a:p>
          <a:p>
            <a:endParaRPr lang="en-US" dirty="0"/>
          </a:p>
        </p:txBody>
      </p:sp>
      <p:sp>
        <p:nvSpPr>
          <p:cNvPr id="4" name="Slide Number Placeholder 3"/>
          <p:cNvSpPr>
            <a:spLocks noGrp="1"/>
          </p:cNvSpPr>
          <p:nvPr>
            <p:ph type="sldNum" sz="quarter" idx="12"/>
          </p:nvPr>
        </p:nvSpPr>
        <p:spPr/>
        <p:txBody>
          <a:bodyPr/>
          <a:lstStyle/>
          <a:p>
            <a:pPr>
              <a:defRPr/>
            </a:pPr>
            <a:fld id="{016772DA-00A4-40CC-9DDF-E95AD88933C1}" type="slidenum">
              <a:rPr lang="en-US" smtClean="0"/>
              <a:pPr>
                <a:defRPr/>
              </a:pPr>
              <a:t>8</a:t>
            </a:fld>
            <a:endParaRPr lang="en-US" dirty="0"/>
          </a:p>
        </p:txBody>
      </p:sp>
    </p:spTree>
    <p:extLst>
      <p:ext uri="{BB962C8B-B14F-4D97-AF65-F5344CB8AC3E}">
        <p14:creationId xmlns:p14="http://schemas.microsoft.com/office/powerpoint/2010/main" val="942984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1219200"/>
            <a:ext cx="8229600" cy="4525963"/>
          </a:xfrm>
        </p:spPr>
        <p:txBody>
          <a:bodyPr/>
          <a:lstStyle/>
          <a:p>
            <a:r>
              <a:rPr lang="en-US" altLang="en-US" sz="2400" smtClean="0"/>
              <a:t>Market Research is conducted by VA acquisition staff in order to develop effective acquisition strategies.  It helps us:</a:t>
            </a:r>
          </a:p>
          <a:p>
            <a:pPr marL="1314450" lvl="2" indent="-457200">
              <a:buFont typeface="Calibri" pitchFamily="34" charset="0"/>
              <a:buChar char="‒"/>
            </a:pPr>
            <a:r>
              <a:rPr lang="en-US" altLang="en-US" sz="1800" smtClean="0"/>
              <a:t>Determine the extent of competition in a particular industry </a:t>
            </a:r>
          </a:p>
          <a:p>
            <a:pPr marL="1714500" lvl="3" indent="-342900">
              <a:buFont typeface="Calibri" pitchFamily="34" charset="0"/>
              <a:buAutoNum type="arabicPeriod"/>
            </a:pPr>
            <a:r>
              <a:rPr lang="en-US" altLang="en-US" sz="1800" smtClean="0"/>
              <a:t>Is there a sufficient number of VOSB that can provide us with the products and services that we are seeking?</a:t>
            </a:r>
          </a:p>
          <a:p>
            <a:pPr marL="1714500" lvl="3" indent="-342900">
              <a:buFont typeface="Calibri" pitchFamily="34" charset="0"/>
              <a:buAutoNum type="arabicPeriod"/>
            </a:pPr>
            <a:r>
              <a:rPr lang="en-US" altLang="en-US" sz="1800" smtClean="0"/>
              <a:t>Is there a sufficient number of firms that can offer fair and reasonable pricing?</a:t>
            </a:r>
          </a:p>
          <a:p>
            <a:pPr marL="1714500" lvl="3" indent="-342900">
              <a:buFont typeface="Calibri" pitchFamily="34" charset="0"/>
              <a:buAutoNum type="arabicPeriod"/>
            </a:pPr>
            <a:r>
              <a:rPr lang="en-US" altLang="en-US" sz="1800" smtClean="0"/>
              <a:t>Is the VOSB accessible?</a:t>
            </a:r>
          </a:p>
          <a:p>
            <a:pPr marL="1714500" lvl="3" indent="-342900">
              <a:buFont typeface="Calibri" pitchFamily="34" charset="0"/>
              <a:buAutoNum type="arabicPeriod"/>
            </a:pPr>
            <a:r>
              <a:rPr lang="en-US" altLang="en-US" sz="1800" smtClean="0"/>
              <a:t>Is the VOSB a high-risk or low-risk candidate?</a:t>
            </a:r>
          </a:p>
          <a:p>
            <a:pPr lvl="4">
              <a:buFont typeface="Calibri" pitchFamily="34" charset="0"/>
              <a:buChar char="‒"/>
            </a:pPr>
            <a:r>
              <a:rPr lang="en-US" altLang="en-US" sz="1800" smtClean="0"/>
              <a:t>Does the VOSB have a credible, positive performance history?</a:t>
            </a:r>
          </a:p>
          <a:p>
            <a:pPr lvl="4">
              <a:buFont typeface="Calibri" pitchFamily="34" charset="0"/>
              <a:buChar char="‒"/>
            </a:pPr>
            <a:r>
              <a:rPr lang="en-US" altLang="en-US" sz="1800" smtClean="0"/>
              <a:t>Can the VOSB meet deadlines?</a:t>
            </a:r>
          </a:p>
          <a:p>
            <a:pPr lvl="4">
              <a:buFont typeface="Calibri" pitchFamily="34" charset="0"/>
              <a:buChar char="‒"/>
            </a:pPr>
            <a:r>
              <a:rPr lang="en-US" altLang="en-US" sz="1800" smtClean="0"/>
              <a:t>Does the VOSB have enough staff to keep up with supply and demand?</a:t>
            </a:r>
          </a:p>
          <a:p>
            <a:pPr marL="1314450" lvl="2" indent="-457200">
              <a:buFont typeface="Calibri" pitchFamily="34" charset="0"/>
              <a:buChar char="‒"/>
            </a:pPr>
            <a:r>
              <a:rPr lang="en-US" altLang="en-US" sz="1800" smtClean="0"/>
              <a:t>Determine whether VA can meet the “Rule of Two” requirements per the Kingdomware decision</a:t>
            </a:r>
          </a:p>
          <a:p>
            <a:pPr lvl="1">
              <a:buFont typeface="Calibri" pitchFamily="34" charset="0"/>
              <a:buAutoNum type="arabicPeriod"/>
            </a:pPr>
            <a:endParaRPr lang="en-US" altLang="en-US" sz="1200" smtClean="0"/>
          </a:p>
        </p:txBody>
      </p:sp>
      <p:sp>
        <p:nvSpPr>
          <p:cNvPr id="2" name="Title 1"/>
          <p:cNvSpPr>
            <a:spLocks noGrp="1"/>
          </p:cNvSpPr>
          <p:nvPr>
            <p:ph type="title"/>
          </p:nvPr>
        </p:nvSpPr>
        <p:spPr/>
        <p:txBody>
          <a:bodyPr/>
          <a:lstStyle/>
          <a:p>
            <a:pPr>
              <a:defRPr/>
            </a:pPr>
            <a:r>
              <a:rPr lang="en-US" sz="2400" b="1" dirty="0" smtClean="0">
                <a:solidFill>
                  <a:schemeClr val="tx2">
                    <a:lumMod val="50000"/>
                  </a:schemeClr>
                </a:solidFill>
                <a:latin typeface="Georgia" panose="02040502050405020303" pitchFamily="18" charset="0"/>
              </a:rPr>
              <a:t>Market Research Background</a:t>
            </a:r>
            <a:endParaRPr lang="en-US" sz="2400" b="1" dirty="0">
              <a:solidFill>
                <a:schemeClr val="tx2">
                  <a:lumMod val="50000"/>
                </a:schemeClr>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pPr>
              <a:defRPr/>
            </a:pPr>
            <a:fld id="{6F4708AD-8B92-4608-B35A-A6A5BFEF44A0}" type="slidenum">
              <a:rPr lang="en-US" smtClean="0"/>
              <a:pPr>
                <a:defRPr/>
              </a:pPr>
              <a:t>9</a:t>
            </a:fld>
            <a:endParaRPr lang="en-US" dirty="0"/>
          </a:p>
        </p:txBody>
      </p:sp>
    </p:spTree>
    <p:extLst>
      <p:ext uri="{BB962C8B-B14F-4D97-AF65-F5344CB8AC3E}">
        <p14:creationId xmlns:p14="http://schemas.microsoft.com/office/powerpoint/2010/main" val="37544516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1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VA_Outreach_PPT_Template_NavyBlu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VA_Outreach_PPT_Template_NavyBlue_V1</Template>
  <TotalTime>24121</TotalTime>
  <Words>1342</Words>
  <Application>Microsoft Office PowerPoint</Application>
  <PresentationFormat>On-screen Show (4:3)</PresentationFormat>
  <Paragraphs>235</Paragraphs>
  <Slides>13</Slides>
  <Notes>11</Notes>
  <HiddenSlides>0</HiddenSlides>
  <MMClips>0</MMClips>
  <ScaleCrop>false</ScaleCrop>
  <HeadingPairs>
    <vt:vector size="4" baseType="variant">
      <vt:variant>
        <vt:lpstr>Theme</vt:lpstr>
      </vt:variant>
      <vt:variant>
        <vt:i4>12</vt:i4>
      </vt:variant>
      <vt:variant>
        <vt:lpstr>Slide Titles</vt:lpstr>
      </vt:variant>
      <vt:variant>
        <vt:i4>13</vt:i4>
      </vt:variant>
    </vt:vector>
  </HeadingPairs>
  <TitlesOfParts>
    <vt:vector size="25" baseType="lpstr">
      <vt:lpstr>VA_Outreach_PPT_Template_NavyBlue_V1</vt:lpstr>
      <vt:lpstr>1_VA_Outreach_PPT_Template_NavyBlue_V1</vt:lpstr>
      <vt:lpstr>2_VA_Outreach_PPT_Template_NavyBlue_V1</vt:lpstr>
      <vt:lpstr>5_VA_Outreach_PPT_Template_NavyBlue_V1</vt:lpstr>
      <vt:lpstr>3_VA_Outreach_PPT_Template_NavyBlue_V1</vt:lpstr>
      <vt:lpstr>7_VA_Outreach_PPT_Template_NavyBlue_V1</vt:lpstr>
      <vt:lpstr>4_VA_Outreach_PPT_Template_NavyBlue_V1</vt:lpstr>
      <vt:lpstr>11_VA_Outreach_PPT_Template_NavyBlue_V1</vt:lpstr>
      <vt:lpstr>6_VA_Outreach_PPT_Template_NavyBlue_V1</vt:lpstr>
      <vt:lpstr>8_VA_Outreach_PPT_Template_NavyBlue_V1</vt:lpstr>
      <vt:lpstr>9_VA_Outreach_PPT_Template_NavyBlue_V1</vt:lpstr>
      <vt:lpstr>10_VA_Outreach_PPT_Template_NavyBlue_V1</vt:lpstr>
      <vt:lpstr>VA  Office of Small and Disadvantaged Business Utilization (OSDBU) Overview</vt:lpstr>
      <vt:lpstr>Overview </vt:lpstr>
      <vt:lpstr>PowerPoint Presentation</vt:lpstr>
      <vt:lpstr>PowerPoint Presentation</vt:lpstr>
      <vt:lpstr>PowerPoint Presentation</vt:lpstr>
      <vt:lpstr>What VA Buys</vt:lpstr>
      <vt:lpstr>VA Organizational Chart</vt:lpstr>
      <vt:lpstr>Impact of Kingdomware Supreme Court Decision</vt:lpstr>
      <vt:lpstr>Market Research Background</vt:lpstr>
      <vt:lpstr>How A VOSB Can Benefit from Performing  Market Research</vt:lpstr>
      <vt:lpstr>PowerPoint Presentation</vt:lpstr>
      <vt:lpstr>PowerPoint Presentation</vt:lpstr>
      <vt:lpstr>PowerPoint Presentation</vt:lpstr>
    </vt:vector>
  </TitlesOfParts>
  <Company>Ogilvy &amp; Mather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dc:creator>
  <cp:lastModifiedBy>Department of Veterans Affairs</cp:lastModifiedBy>
  <cp:revision>232</cp:revision>
  <cp:lastPrinted>2018-02-08T21:21:04Z</cp:lastPrinted>
  <dcterms:created xsi:type="dcterms:W3CDTF">2011-09-23T14:32:27Z</dcterms:created>
  <dcterms:modified xsi:type="dcterms:W3CDTF">2018-03-26T16:02:38Z</dcterms:modified>
</cp:coreProperties>
</file>