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4"/>
  </p:notesMasterIdLst>
  <p:sldIdLst>
    <p:sldId id="265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CFF"/>
    <a:srgbClr val="3C53FE"/>
    <a:srgbClr val="0052F6"/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1678" autoAdjust="0"/>
  </p:normalViewPr>
  <p:slideViewPr>
    <p:cSldViewPr>
      <p:cViewPr varScale="1">
        <p:scale>
          <a:sx n="47" d="100"/>
          <a:sy n="47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4393" cy="4657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872" y="0"/>
            <a:ext cx="3014393" cy="4657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114" y="4422460"/>
            <a:ext cx="5562610" cy="41887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7"/>
            <a:ext cx="3014393" cy="4657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872" y="8841737"/>
            <a:ext cx="3014393" cy="4657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/>
            </a:lvl1pPr>
          </a:lstStyle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Principal Executive Director and Chief Acquisition Officer Office of Acquisition, Logistics and Construction</a:t>
            </a:r>
          </a:p>
          <a:p>
            <a:pPr marL="0" indent="0" algn="ctr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Ms. Karen L.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Brazell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Office of Procurement, Acquisition and Logistics</a:t>
            </a:r>
          </a:p>
        </p:txBody>
      </p:sp>
    </p:spTree>
    <p:extLst>
      <p:ext uri="{BB962C8B-B14F-4D97-AF65-F5344CB8AC3E}">
        <p14:creationId xmlns:p14="http://schemas.microsoft.com/office/powerpoint/2010/main" val="2993900936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29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10_Office Theme</vt:lpstr>
      <vt:lpstr>Custom Design</vt:lpstr>
      <vt:lpstr>Office of Procurement, Acquisition and Logistics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Drumbeat</dc:title>
  <dc:creator>Department of Veterans Affairs</dc:creator>
  <cp:lastModifiedBy>Smeaton, Angela M.</cp:lastModifiedBy>
  <cp:revision>185</cp:revision>
  <cp:lastPrinted>2018-06-05T21:00:49Z</cp:lastPrinted>
  <dcterms:created xsi:type="dcterms:W3CDTF">2017-12-21T16:13:31Z</dcterms:created>
  <dcterms:modified xsi:type="dcterms:W3CDTF">2019-06-05T14:52:56Z</dcterms:modified>
</cp:coreProperties>
</file>