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9"/>
  </p:notesMasterIdLst>
  <p:sldIdLst>
    <p:sldId id="283" r:id="rId3"/>
    <p:sldId id="281" r:id="rId4"/>
    <p:sldId id="260" r:id="rId5"/>
    <p:sldId id="287" r:id="rId6"/>
    <p:sldId id="288" r:id="rId7"/>
    <p:sldId id="28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26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64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ttesen, Hans F." userId="24efd4ef-e95c-4694-868b-a8f01e19fa78" providerId="ADAL" clId="{E211F161-C421-471B-9A5E-142C9AB39D92}"/>
    <pc:docChg chg="custSel delSld modSld">
      <pc:chgData name="Ottesen, Hans F." userId="24efd4ef-e95c-4694-868b-a8f01e19fa78" providerId="ADAL" clId="{E211F161-C421-471B-9A5E-142C9AB39D92}" dt="2026-07-13T14:30:25.118" v="104" actId="2696"/>
      <pc:docMkLst>
        <pc:docMk/>
      </pc:docMkLst>
      <pc:sldChg chg="delSp modSp mod">
        <pc:chgData name="Ottesen, Hans F." userId="24efd4ef-e95c-4694-868b-a8f01e19fa78" providerId="ADAL" clId="{E211F161-C421-471B-9A5E-142C9AB39D92}" dt="2026-07-13T14:30:12.205" v="103" actId="20577"/>
        <pc:sldMkLst>
          <pc:docMk/>
          <pc:sldMk cId="0" sldId="260"/>
        </pc:sldMkLst>
        <pc:spChg chg="mod">
          <ac:chgData name="Ottesen, Hans F." userId="24efd4ef-e95c-4694-868b-a8f01e19fa78" providerId="ADAL" clId="{E211F161-C421-471B-9A5E-142C9AB39D92}" dt="2026-07-13T14:30:12.205" v="103" actId="20577"/>
          <ac:spMkLst>
            <pc:docMk/>
            <pc:sldMk cId="0" sldId="260"/>
            <ac:spMk id="3" creationId="{00000000-0000-0000-0000-000000000000}"/>
          </ac:spMkLst>
        </pc:spChg>
        <pc:picChg chg="del mod">
          <ac:chgData name="Ottesen, Hans F." userId="24efd4ef-e95c-4694-868b-a8f01e19fa78" providerId="ADAL" clId="{E211F161-C421-471B-9A5E-142C9AB39D92}" dt="2026-07-13T14:29:48.629" v="70" actId="478"/>
          <ac:picMkLst>
            <pc:docMk/>
            <pc:sldMk cId="0" sldId="260"/>
            <ac:picMk id="6" creationId="{CB41719A-2FD7-EE34-6750-874C240967FC}"/>
          </ac:picMkLst>
        </pc:picChg>
        <pc:picChg chg="mod">
          <ac:chgData name="Ottesen, Hans F." userId="24efd4ef-e95c-4694-868b-a8f01e19fa78" providerId="ADAL" clId="{E211F161-C421-471B-9A5E-142C9AB39D92}" dt="2026-07-08T19:58:42.555" v="34" actId="1076"/>
          <ac:picMkLst>
            <pc:docMk/>
            <pc:sldMk cId="0" sldId="260"/>
            <ac:picMk id="12" creationId="{3FD8257A-9108-4411-4A27-7A63576655BE}"/>
          </ac:picMkLst>
        </pc:picChg>
        <pc:picChg chg="mod">
          <ac:chgData name="Ottesen, Hans F." userId="24efd4ef-e95c-4694-868b-a8f01e19fa78" providerId="ADAL" clId="{E211F161-C421-471B-9A5E-142C9AB39D92}" dt="2026-07-08T19:58:51.021" v="37" actId="1076"/>
          <ac:picMkLst>
            <pc:docMk/>
            <pc:sldMk cId="0" sldId="260"/>
            <ac:picMk id="14" creationId="{DD2A1E04-9A15-6B32-F290-7FC8301E3766}"/>
          </ac:picMkLst>
        </pc:picChg>
      </pc:sldChg>
      <pc:sldChg chg="modSp mod">
        <pc:chgData name="Ottesen, Hans F." userId="24efd4ef-e95c-4694-868b-a8f01e19fa78" providerId="ADAL" clId="{E211F161-C421-471B-9A5E-142C9AB39D92}" dt="2026-07-13T14:29:28.023" v="69" actId="20577"/>
        <pc:sldMkLst>
          <pc:docMk/>
          <pc:sldMk cId="4229296003" sldId="283"/>
        </pc:sldMkLst>
        <pc:spChg chg="mod">
          <ac:chgData name="Ottesen, Hans F." userId="24efd4ef-e95c-4694-868b-a8f01e19fa78" providerId="ADAL" clId="{E211F161-C421-471B-9A5E-142C9AB39D92}" dt="2026-07-13T14:29:28.023" v="69" actId="20577"/>
          <ac:spMkLst>
            <pc:docMk/>
            <pc:sldMk cId="4229296003" sldId="283"/>
            <ac:spMk id="5" creationId="{89CF5564-E004-6780-63C7-C09F45770926}"/>
          </ac:spMkLst>
        </pc:spChg>
      </pc:sldChg>
      <pc:sldChg chg="del">
        <pc:chgData name="Ottesen, Hans F." userId="24efd4ef-e95c-4694-868b-a8f01e19fa78" providerId="ADAL" clId="{E211F161-C421-471B-9A5E-142C9AB39D92}" dt="2026-07-13T14:30:25.118" v="104" actId="2696"/>
        <pc:sldMkLst>
          <pc:docMk/>
          <pc:sldMk cId="3978145076" sldId="28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BDAA38-6DC6-4F72-AE55-D54E010B8C5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1D2A1-62C1-42EA-B0E1-D522FA73C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48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2523B-155A-0446-EB73-42584DCB4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0C67F6-3D44-1855-DEA1-96ED224079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5DF402-0BA6-E82A-1C03-91BA29839E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549218-955C-01D3-909D-E3BA70F3E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1FA43-6C0E-6047-B106-ADAB81A86D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516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1D2A1-62C1-42EA-B0E1-D522FA73C1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56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1F87D-5436-03B1-F6DD-4E2AC5BA0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0E9B94-9D66-D5B2-DC02-370E22B78F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6ADD7-9178-F8BA-97D2-9D588B93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9DA9-54B7-436C-AE9F-823B6620C1E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DB484-D3F9-CC91-ECB0-1E24CCAC5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C0B68-14B4-D894-7ECA-86CA4D754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3A7CE-1225-4F41-8AA4-37FA917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94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85B60-EC36-C6AF-8F93-62964679B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F4C632-123E-8678-5694-0594BA4BF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DEC14-9877-B813-FDF0-58FF2A8EE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9DA9-54B7-436C-AE9F-823B6620C1E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94BDE-64D8-16D6-85E8-6F72E767D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826A9-34B0-6067-542A-D4DC09794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3A7CE-1225-4F41-8AA4-37FA917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529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B129D2-B90D-D092-39D0-CAB4303A66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107C29-83A7-F6E4-73C1-3D289D5F7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9304B-7C0A-99E9-DF8F-C99051D21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9DA9-54B7-436C-AE9F-823B6620C1E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01759-C932-B2A7-1FE1-EAAE52181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7FC78-EADC-C7DE-DFE4-ECE582EA0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3A7CE-1225-4F41-8AA4-37FA917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15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018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65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225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15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065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094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274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58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6E27A-2133-B6CF-35C3-74B9A3A23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E35A6-9C14-E6C6-AD3F-9A9022FAF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55134-C155-A103-6026-F71949AD5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9DA9-54B7-436C-AE9F-823B6620C1E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A5BD1-A1D1-0C01-6AAD-44F92BF69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754E1-0B47-A49C-F44B-6D87C0DAE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3A7CE-1225-4F41-8AA4-37FA917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382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490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979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114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586DE7-2209-5A47-8724-C08284FF1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Insert Title, 28pt Segoe UI Bold</a:t>
            </a:r>
          </a:p>
        </p:txBody>
      </p:sp>
      <p:sp>
        <p:nvSpPr>
          <p:cNvPr id="12" name="Content Placeholder"/>
          <p:cNvSpPr>
            <a:spLocks noGrp="1"/>
          </p:cNvSpPr>
          <p:nvPr>
            <p:ph sz="quarter" idx="13"/>
          </p:nvPr>
        </p:nvSpPr>
        <p:spPr>
          <a:xfrm>
            <a:off x="838202" y="1562100"/>
            <a:ext cx="10515599" cy="4359730"/>
          </a:xfrm>
        </p:spPr>
        <p:txBody>
          <a:bodyPr numCol="2" spcCol="914400"/>
          <a:lstStyle>
            <a:lvl1pPr>
              <a:defRPr sz="1650">
                <a:solidFill>
                  <a:schemeClr val="tx2"/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"/>
          <p:cNvSpPr>
            <a:spLocks noGrp="1"/>
          </p:cNvSpPr>
          <p:nvPr>
            <p:ph type="ftr" sz="quarter" idx="11"/>
          </p:nvPr>
        </p:nvSpPr>
        <p:spPr>
          <a:xfrm>
            <a:off x="838200" y="6286500"/>
            <a:ext cx="7848600" cy="30879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FOR INTERNAL USE ONLY • OFFICE OF INFORMATION AND TECHNOLOGY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E286F48B-3078-17B8-01DA-4DD4CAFA6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4917" y="6286502"/>
            <a:ext cx="388883" cy="308791"/>
          </a:xfrm>
        </p:spPr>
        <p:txBody>
          <a:bodyPr/>
          <a:lstStyle/>
          <a:p>
            <a:fld id="{E573346A-FCA4-684E-8D18-26E832406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8936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586DE7-2209-5A47-8724-C08284FF1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Insert Title, 28pt Segoe UI Bold</a:t>
            </a:r>
          </a:p>
        </p:txBody>
      </p:sp>
      <p:sp>
        <p:nvSpPr>
          <p:cNvPr id="12" name="Content Placeholder"/>
          <p:cNvSpPr>
            <a:spLocks noGrp="1"/>
          </p:cNvSpPr>
          <p:nvPr>
            <p:ph sz="quarter" idx="13"/>
          </p:nvPr>
        </p:nvSpPr>
        <p:spPr>
          <a:xfrm>
            <a:off x="838201" y="1562100"/>
            <a:ext cx="10515600" cy="4359730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"/>
          <p:cNvSpPr>
            <a:spLocks noGrp="1"/>
          </p:cNvSpPr>
          <p:nvPr>
            <p:ph type="ftr" sz="quarter" idx="11"/>
          </p:nvPr>
        </p:nvSpPr>
        <p:spPr>
          <a:xfrm>
            <a:off x="838200" y="6286500"/>
            <a:ext cx="7848600" cy="30879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FOR INTERNAL USE ONLY • OFFICE OF INFORMATION AND TECHNOLOGY</a:t>
            </a:r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346A-FCA4-684E-8D18-26E832406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159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586DE7-2209-5A47-8724-C08284FF1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Insert Title, 28pt Segoe UI Bold</a:t>
            </a:r>
          </a:p>
        </p:txBody>
      </p:sp>
      <p:sp>
        <p:nvSpPr>
          <p:cNvPr id="12" name="Content Placeholder"/>
          <p:cNvSpPr>
            <a:spLocks noGrp="1"/>
          </p:cNvSpPr>
          <p:nvPr>
            <p:ph sz="quarter" idx="13"/>
          </p:nvPr>
        </p:nvSpPr>
        <p:spPr>
          <a:xfrm>
            <a:off x="838201" y="1562100"/>
            <a:ext cx="10515600" cy="4359730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"/>
          <p:cNvSpPr>
            <a:spLocks noGrp="1"/>
          </p:cNvSpPr>
          <p:nvPr>
            <p:ph type="ftr" sz="quarter" idx="11"/>
          </p:nvPr>
        </p:nvSpPr>
        <p:spPr>
          <a:xfrm>
            <a:off x="838200" y="6286500"/>
            <a:ext cx="7848600" cy="30879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FOR INTERNAL USE ONLY • OFFICE OF INFORMATION AND TECHNOLOGY</a:t>
            </a:r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346A-FCA4-684E-8D18-26E832406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5158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586DE7-2209-5A47-8724-C08284FF1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Insert Title, 28pt Segoe UI Bold</a:t>
            </a:r>
          </a:p>
        </p:txBody>
      </p:sp>
      <p:sp>
        <p:nvSpPr>
          <p:cNvPr id="12" name="Content Placeholder"/>
          <p:cNvSpPr>
            <a:spLocks noGrp="1"/>
          </p:cNvSpPr>
          <p:nvPr>
            <p:ph sz="quarter" idx="13"/>
          </p:nvPr>
        </p:nvSpPr>
        <p:spPr>
          <a:xfrm>
            <a:off x="838201" y="1562100"/>
            <a:ext cx="10515600" cy="4359730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"/>
          <p:cNvSpPr>
            <a:spLocks noGrp="1"/>
          </p:cNvSpPr>
          <p:nvPr>
            <p:ph type="ftr" sz="quarter" idx="11"/>
          </p:nvPr>
        </p:nvSpPr>
        <p:spPr>
          <a:xfrm>
            <a:off x="838200" y="6286500"/>
            <a:ext cx="7848600" cy="30879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FOR INTERNAL USE ONLY • OFFICE OF INFORMATION AND TECHNOLOGY</a:t>
            </a:r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3346A-FCA4-684E-8D18-26E8324063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93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62B63-2161-B97B-C1C8-2CF50DE0E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A4600-343F-383D-48F9-8376272D6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5F3CB1-13A8-FCC1-A615-D38AF47EE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9DA9-54B7-436C-AE9F-823B6620C1E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116EE-6837-481E-CBBC-85FAEDC77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2FD77-A702-B253-C619-8C0FFEBB3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3A7CE-1225-4F41-8AA4-37FA917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3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E5EA9-ED52-793D-8E4C-66104AB5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21ED9-BA6E-2D6D-29D1-FA20FC639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94EC79-A137-A096-E5FB-4957D9800B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1B1B84-95AE-F36F-5E3F-8E6B21F0A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9DA9-54B7-436C-AE9F-823B6620C1E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730386-C268-E2EB-FE23-242DDA628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8A22B3-50B1-927E-C7DB-5396F18C0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3A7CE-1225-4F41-8AA4-37FA917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90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6217C-0779-C4B9-DDFA-EEC37DA85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CBCD1-7445-07FA-4E7E-1E7C21396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DC02BE-07BB-6A5B-02C8-8D5E0DEBB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DBE948-17BF-BE7A-4284-34AFE7853C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7A8338-50EB-1CCA-81F8-2FDC15FD55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329994-6BC0-1D74-8001-097C9BC6D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9DA9-54B7-436C-AE9F-823B6620C1E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E6A823-B68A-5849-6480-BA6BC9909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D4F660-C466-3DF6-D8D9-EB71101EE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3A7CE-1225-4F41-8AA4-37FA917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232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3B292-B240-DE91-602E-6311D0D42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EC157C-7AE8-8596-2A22-B3B67E686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9DA9-54B7-436C-AE9F-823B6620C1E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FF93B4-C67F-A516-0456-87CA4BA7F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F169D4-90CB-C9BA-3AEC-D7853C61E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3A7CE-1225-4F41-8AA4-37FA917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90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960F99-3177-D51C-91F3-84AC4BB9E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9DA9-54B7-436C-AE9F-823B6620C1E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18D7B3-1536-7486-1B91-55EFF373C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2479C-6520-5632-1761-DA704F1A2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3A7CE-1225-4F41-8AA4-37FA917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118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E790F-7903-6757-E7C3-56E8E551A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D3214-8B27-227C-DC2C-BFA707E61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52B3EE-6129-C6E7-22B1-9BAE161618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0D2B60-052A-032E-293A-5399CE177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9DA9-54B7-436C-AE9F-823B6620C1E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1D4272-06C1-4CA1-696E-870B55DFA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E2F5FC-7573-8FBD-9E68-458A59C0A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3A7CE-1225-4F41-8AA4-37FA917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639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1877E-F37C-0567-83F2-E4E740EA5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FEBAC1-6729-8029-BDCC-324C86D73B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858669-E17B-B0BE-B7C6-FE1D23811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7AD95-F5B8-4AB3-A21C-7B149B036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9DA9-54B7-436C-AE9F-823B6620C1E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D0DA6F-BF2A-6A93-52A8-C38DDE8C3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2D78C3-0CD1-7100-A6EE-0DCEC6CA6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3A7CE-1225-4F41-8AA4-37FA917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99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53A35B-980D-46C1-AA8C-13802E494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7539F-640E-AE94-E5A2-ADDFADD87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B0F96-C6AF-E621-85F5-A8A610DC47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469DA9-54B7-436C-AE9F-823B6620C1E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64A0E-539A-C4A4-9BE6-01C48C8D2B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72A6A-7345-6D02-A9BD-696D563F2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83A7CE-1225-4F41-8AA4-37FA91780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223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0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gcc02.safelinks.protection.outlook.com/?url=https%3A%2F%2Fdialin.teams.cloud.microsoft%2Fusp%2Fpstnconferencing&amp;data=05%7C02%7C%7C8b25b5583ff54d50d17508ded1457c67%7Ce95f1b23abaf45ee821db7ab251ab3bf%7C0%7C0%7C639178293555316157%7CUnknown%7CTWFpbGZsb3d8eyJFbXB0eU1hcGkiOnRydWUsIlYiOiIwLjAuMDAwMCIsIlAiOiJXaW4zMiIsIkFOIjoiTWFpbCIsIldUIjoyfQ%3D%3D%7C0%7C%7C%7C&amp;sdata=mVH0x5nf%2BCDbcy23bZEIEoYGQcWppkJwjf5bY6ULf%2FE%3D&amp;reserved=0" TargetMode="External"/><Relationship Id="rId3" Type="http://schemas.openxmlformats.org/officeDocument/2006/relationships/hyperlink" Target="https://gcc02.safelinks.protection.outlook.com/?url=https%3A%2F%2Faka.ms%2FJoinTeamsMeeting%3Fomkt%3Den-US&amp;data=05%7C02%7C%7C8b25b5583ff54d50d17508ded1457c67%7Ce95f1b23abaf45ee821db7ab251ab3bf%7C0%7C0%7C639178293555254275%7CUnknown%7CTWFpbGZsb3d8eyJFbXB0eU1hcGkiOnRydWUsIlYiOiIwLjAuMDAwMCIsIlAiOiJXaW4zMiIsIkFOIjoiTWFpbCIsIldUIjoyfQ%3D%3D%7C0%7C%7C%7C&amp;sdata=bs6Yn33R7hLhOcGPr4YoybopMa1QsmcpS4z9SH9aonk%3D&amp;reserved=0" TargetMode="External"/><Relationship Id="rId7" Type="http://schemas.openxmlformats.org/officeDocument/2006/relationships/hyperlink" Target="https://teams.microsoft.com/meetingOptions/?organizerId=ba87b2c2-e1f9-45ad-a4c2-de97317aebee&amp;tenantId=e95f1b23-abaf-45ee-821d-b7ab251ab3bf&amp;threadId=19_meeting_NjBhOTg1MzEtODk5NS00OTkzLTlmODgtYTNlMWNiY2E5NWNi@thread.v2&amp;messageId=0&amp;language=en-US" TargetMode="External"/><Relationship Id="rId2" Type="http://schemas.openxmlformats.org/officeDocument/2006/relationships/hyperlink" Target="https://teams.microsoft.com/meet/215059234402064?p=EMj1bSbdN5E7d7MdfB" TargetMode="Externa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gcc02.safelinks.protection.outlook.com/?url=https%3A%2F%2Fdialin.teams.cloud.microsoft%2F14a86cbc-ba2a-4dde-a83a-5b9e20685e48%3Fid%3D115573042&amp;data=05%7C02%7C%7C8b25b5583ff54d50d17508ded1457c67%7Ce95f1b23abaf45ee821db7ab251ab3bf%7C0%7C0%7C639178293555292788%7CUnknown%7CTWFpbGZsb3d8eyJFbXB0eU1hcGkiOnRydWUsIlYiOiIwLjAuMDAwMCIsIlAiOiJXaW4zMiIsIkFOIjoiTWFpbCIsIldUIjoyfQ%3D%3D%7C0%7C%7C%7C&amp;sdata=CnQNF7wSFMstg1ZgdwRzDVmiEO5L2AskOIsvhhFJf6Q%3D&amp;reserved=0" TargetMode="External"/><Relationship Id="rId5" Type="http://schemas.openxmlformats.org/officeDocument/2006/relationships/hyperlink" Target="tel:+18727010185,,115573042" TargetMode="External"/><Relationship Id="rId4" Type="http://schemas.openxmlformats.org/officeDocument/2006/relationships/hyperlink" Target="https://teams.microsoft.com/l/meetup-join/19%3ameeting_NjBhOTg1MzEtODk5NS00OTkzLTlmODgtYTNlMWNiY2E5NWNi%40thread.v2/0?context=%7b%22Tid%22%3a%22e95f1b23-abaf-45ee-821d-b7ab251ab3bf%22%2c%22Oid%22%3a%22ba87b2c2-e1f9-45ad-a4c2-de97317aebee%22%7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gcc02.safelinks.protection.outlook.com/?url=https%3A%2F%2Fapp.sli.do%2Fevent%2Fq5jM4ha2jTuQPDDNPe9gDn&amp;data=05%7C02%7C%7C3d43bd6bb6894b6a685a08ded84deee7%7Ce95f1b23abaf45ee821db7ab251ab3bf%7C0%7C0%7C639186026390652748%7CUnknown%7CTWFpbGZsb3d8eyJFbXB0eU1hcGkiOnRydWUsIlYiOiIwLjAuMDAwMCIsIlAiOiJXaW4zMiIsIkFOIjoiTWFpbCIsIldUIjoyfQ%3D%3D%7C0%7C%7C%7C&amp;sdata=ZB7ezpZZWdNaC6nbC5guN5GI1IvCPZcnCgRHzG5kaaI%3D&amp;reserved=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14228-F89D-F6CC-8A2C-D138ED18F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D30A7-10F9-2DAE-4C19-84A94C0FE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OIT Acquisition Office Hours: July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CF5564-E004-6780-63C7-C09F457709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09752" y="1417638"/>
            <a:ext cx="8603806" cy="4871844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en-US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1F497D"/>
                </a:solidFill>
                <a:latin typeface="Calibri" panose="020F0502020204030204" pitchFamily="34" charset="0"/>
              </a:rPr>
              <a:t>Topics:   DLP; CCI</a:t>
            </a:r>
          </a:p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1F497D"/>
                </a:solidFill>
                <a:latin typeface="Calibri" panose="020F0502020204030204" pitchFamily="34" charset="0"/>
              </a:rPr>
              <a:t>OIT POCs: Patrick Gray, Lalith Mudakata, Bob Cunningham 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buNone/>
            </a:pPr>
            <a:r>
              <a:rPr lang="en-US" sz="12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</a:p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>
                <a:solidFill>
                  <a:srgbClr val="1F497D"/>
                </a:solidFill>
                <a:latin typeface="Calibri" panose="020F0502020204030204" pitchFamily="34" charset="0"/>
              </a:rPr>
              <a:t>To </a:t>
            </a:r>
            <a:r>
              <a:rPr lang="en-US" sz="1100" dirty="0">
                <a:solidFill>
                  <a:srgbClr val="1F497D"/>
                </a:solidFill>
                <a:latin typeface="Calibri" panose="020F0502020204030204" pitchFamily="34" charset="0"/>
              </a:rPr>
              <a:t>establish a consistent cadence, we plan to hold Office Hours on the second Monday of each month at 3:00 PM.  Today’s meeting on Monday, July 13 at 3:00 PM (EDT). </a:t>
            </a:r>
          </a:p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100" dirty="0">
                <a:solidFill>
                  <a:srgbClr val="1F497D"/>
                </a:solidFill>
                <a:latin typeface="Calibri" panose="020F0502020204030204" pitchFamily="34" charset="0"/>
              </a:rPr>
              <a:t>This is an MS Teams meeting; see the link provided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buNone/>
            </a:pPr>
            <a:r>
              <a:rPr lang="en-US" sz="1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>
                <a:solidFill>
                  <a:srgbClr val="1F497D"/>
                </a:solidFill>
                <a:latin typeface="Calibri" panose="020F0502020204030204" pitchFamily="34" charset="0"/>
              </a:rPr>
              <a:t>Session Flow (60 minutes)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–"/>
              <a:tabLst>
                <a:tab pos="914400" algn="l"/>
              </a:tabLst>
            </a:pPr>
            <a:r>
              <a:rPr lang="en-US" sz="1300" dirty="0">
                <a:solidFill>
                  <a:srgbClr val="984807"/>
                </a:solidFill>
                <a:latin typeface="Calibri" panose="020F0502020204030204" pitchFamily="34" charset="0"/>
              </a:rPr>
              <a:t>5 min:        Timeline updates &amp; Acquisition Disclaimer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–"/>
              <a:tabLst>
                <a:tab pos="914400" algn="l"/>
              </a:tabLst>
            </a:pPr>
            <a:r>
              <a:rPr lang="en-US" sz="1300" dirty="0">
                <a:solidFill>
                  <a:srgbClr val="984807"/>
                </a:solidFill>
                <a:latin typeface="Calibri" panose="020F0502020204030204" pitchFamily="34" charset="0"/>
              </a:rPr>
              <a:t>15 min:     Topic Deep Dive (Owners)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–"/>
              <a:tabLst>
                <a:tab pos="914400" algn="l"/>
              </a:tabLst>
            </a:pPr>
            <a:r>
              <a:rPr lang="en-US" sz="1300" dirty="0">
                <a:solidFill>
                  <a:srgbClr val="984807"/>
                </a:solidFill>
                <a:latin typeface="Calibri" panose="020F0502020204030204" pitchFamily="34" charset="0"/>
              </a:rPr>
              <a:t>35 min:     Vendor Q&amp;A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–"/>
              <a:tabLst>
                <a:tab pos="914400" algn="l"/>
              </a:tabLst>
            </a:pPr>
            <a:r>
              <a:rPr lang="en-US" sz="1300" dirty="0">
                <a:solidFill>
                  <a:srgbClr val="984807"/>
                </a:solidFill>
                <a:latin typeface="Calibri" panose="020F0502020204030204" pitchFamily="34" charset="0"/>
              </a:rPr>
              <a:t>5 min:       Reminders &amp; next month's topic preview/closeout. </a:t>
            </a:r>
            <a:endParaRPr lang="en-US" sz="12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1425" b="1" dirty="0"/>
          </a:p>
          <a:p>
            <a:pPr lvl="1"/>
            <a:endParaRPr lang="en-US" sz="1425" b="1" dirty="0"/>
          </a:p>
          <a:p>
            <a:pPr lvl="1"/>
            <a:endParaRPr lang="en-US" sz="1350" b="1" dirty="0"/>
          </a:p>
          <a:p>
            <a:pPr marL="0" marR="0">
              <a:buNone/>
            </a:pPr>
            <a:r>
              <a:rPr lang="en-US" sz="1400" b="1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Microsoft Teams meeting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400" b="1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Join: </a:t>
            </a:r>
            <a:r>
              <a:rPr lang="en-US" sz="14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2" tooltip="Meeting join"/>
              </a:rPr>
              <a:t>https://teams.microsoft.com/meet/215059234402064?p=EMj1bSbdN5E7d7MdfB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0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Meeting ID: </a:t>
            </a:r>
            <a:r>
              <a:rPr lang="en-US" sz="10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215 059 234 402 064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0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Passcode: </a:t>
            </a:r>
            <a:r>
              <a:rPr lang="en-US" sz="10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BJ2os7Ww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 algn="ctr">
              <a:buNone/>
            </a:pPr>
            <a:b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0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Need help?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1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|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0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4"/>
              </a:rPr>
              <a:t>System reference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100" b="1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Dial in by phone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0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5"/>
              </a:rPr>
              <a:t>+1 872-701-0185,,115573042#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0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United States, Chicago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0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6"/>
              </a:rPr>
              <a:t>Find a local number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0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Phone conference ID: </a:t>
            </a:r>
            <a:r>
              <a:rPr lang="en-US" sz="10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115 573 042#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0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For organizers: </a:t>
            </a:r>
            <a:r>
              <a:rPr lang="en-US" sz="10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7"/>
              </a:rPr>
              <a:t>Meeting options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1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|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en-US" sz="1000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8"/>
              </a:rPr>
              <a:t>Reset dial-in PIN</a:t>
            </a: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1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________________________________________________________________________________</a:t>
            </a:r>
            <a:endParaRPr lang="en-US" sz="11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lvl="1"/>
            <a:endParaRPr lang="en-US" sz="1350" b="1" dirty="0"/>
          </a:p>
          <a:p>
            <a:pPr lvl="1"/>
            <a:endParaRPr lang="en-US" sz="135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296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0B112-C57F-87FB-C375-8292504A0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A82ABCE-D230-81A7-7DD3-12E8BC0F1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Acquisition Disclaimer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D65F7C7-F739-3354-3FEF-8C808DB99F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52652" y="2028827"/>
            <a:ext cx="7886699" cy="26738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350" b="1">
                <a:solidFill>
                  <a:schemeClr val="accent5">
                    <a:lumMod val="50000"/>
                  </a:schemeClr>
                </a:solidFill>
              </a:rPr>
              <a:t>Authority to Contract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Acquisitions and contractual commitments can only be made by government officials having authority to enter into such agreements on behalf of the United States government.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The only government officials with such authority are warranted contracting officers. 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Future contractual direction, if any, shall only come from a cognizant U.S. Department of Veterans Affairs (VA) warranted contracting officer.</a:t>
            </a:r>
          </a:p>
          <a:p>
            <a:pPr marL="0" indent="0">
              <a:buNone/>
            </a:pPr>
            <a:r>
              <a:rPr lang="en-US" sz="1350" b="1">
                <a:solidFill>
                  <a:schemeClr val="accent5">
                    <a:lumMod val="50000"/>
                  </a:schemeClr>
                </a:solidFill>
              </a:rPr>
              <a:t>Authority Limitations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VA Office of Information and Technology and the IT Vendor Management Office staff are not warranted contracting officers.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Any discussions of contractual requirements do not constitute contractual direction or authorization of any kind.</a:t>
            </a:r>
          </a:p>
          <a:p>
            <a:r>
              <a:rPr lang="en-US" sz="1350">
                <a:solidFill>
                  <a:schemeClr val="accent5">
                    <a:lumMod val="50000"/>
                  </a:schemeClr>
                </a:solidFill>
              </a:rPr>
              <a:t>Any projected dates provided for Request for Information (RFI), Request for Proposal (RFP), and award are notional and subject to change.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F358A6-9CDA-140D-0672-73D432AAC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OFFICE OF INFORMATION AND TECHNOLOGY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A96544-9FD3-C856-A599-9A1AE45BD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73346A-FCA4-684E-8D18-26E8324063E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6039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E6CA01B-0DEB-4E9A-9768-B728DA42C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0250" y="-435756"/>
            <a:ext cx="4738986" cy="1454051"/>
          </a:xfrm>
        </p:spPr>
        <p:txBody>
          <a:bodyPr anchor="b">
            <a:normAutofit/>
          </a:bodyPr>
          <a:lstStyle/>
          <a:p>
            <a:r>
              <a:rPr lang="en-US" sz="3100" dirty="0">
                <a:solidFill>
                  <a:schemeClr val="tx2"/>
                </a:solidFill>
              </a:rPr>
              <a:t>July 2026 – Office Hours Agenda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57D8C8E-634E-4E83-9657-225A4DFE4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001" y="-4155"/>
            <a:ext cx="1886211" cy="2174333"/>
            <a:chOff x="-305" y="-4155"/>
            <a:chExt cx="2514948" cy="2174333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D5D1578-BE90-4A7E-9856-BB4025E5A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8ADDDE1-EC05-4BE5-9866-89714E0B73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A118A52-E1FF-455C-B1A1-1CF50EE0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0E1677B-677B-48F1-971D-9E7F3CA512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5054" y="993201"/>
            <a:ext cx="3870172" cy="1305359"/>
          </a:xfrm>
        </p:spPr>
        <p:txBody>
          <a:bodyPr anchor="ctr">
            <a:normAutofit/>
          </a:bodyPr>
          <a:lstStyle/>
          <a:p>
            <a:pPr>
              <a:defRPr sz="1600"/>
            </a:pPr>
            <a:r>
              <a:rPr lang="en-US" sz="1600" b="1" dirty="0">
                <a:solidFill>
                  <a:schemeClr val="tx2"/>
                </a:solidFill>
              </a:rPr>
              <a:t>Topics: DLP, CCI</a:t>
            </a:r>
          </a:p>
          <a:p>
            <a:pPr>
              <a:defRPr sz="1600"/>
            </a:pPr>
            <a:r>
              <a:rPr lang="en-US" sz="1600" dirty="0">
                <a:solidFill>
                  <a:schemeClr val="tx2"/>
                </a:solidFill>
              </a:rPr>
              <a:t>OIT POCs: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Patrick Gray, Lalith Mudakata, Bob Cunningham 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51001" y="8890000"/>
            <a:ext cx="4325223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000"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 Office of Information &amp; Technology (OIT) – Office of Strategic Sourcing (OSS)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FD8257A-9108-4411-4A27-7A6357665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822" y="183073"/>
            <a:ext cx="4176777" cy="22342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2A1E04-9A15-6B32-F290-7FC8301E3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8799" y="2667094"/>
            <a:ext cx="4310800" cy="217495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7CF32CD-8FAB-D0A0-EE5E-1BBAE4BAA0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6507" y="2892505"/>
            <a:ext cx="4586837" cy="107298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899C9-3459-DE4A-E51A-6650AA8F7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phic 1">
            <a:extLst>
              <a:ext uri="{FF2B5EF4-FFF2-40B4-BE49-F238E27FC236}">
                <a16:creationId xmlns:a16="http://schemas.microsoft.com/office/drawing/2014/main" id="{6AE93A52-646B-89C5-8C79-B1DEDDD71F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62" t="32506" r="556" b="32404"/>
          <a:stretch>
            <a:fillRect/>
          </a:stretch>
        </p:blipFill>
        <p:spPr bwMode="auto">
          <a:xfrm>
            <a:off x="1215109" y="695194"/>
            <a:ext cx="10434096" cy="4941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091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21F4B-D4E3-7C36-B716-04EDA51BE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phic 1">
            <a:extLst>
              <a:ext uri="{FF2B5EF4-FFF2-40B4-BE49-F238E27FC236}">
                <a16:creationId xmlns:a16="http://schemas.microsoft.com/office/drawing/2014/main" id="{A9710089-BD55-FA21-73D2-FBFA3DBE0F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99" t="65647"/>
          <a:stretch>
            <a:fillRect/>
          </a:stretch>
        </p:blipFill>
        <p:spPr bwMode="auto">
          <a:xfrm>
            <a:off x="977030" y="613775"/>
            <a:ext cx="10571967" cy="5016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4332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E79367-5F20-79CB-898C-7A980654CF5E}"/>
              </a:ext>
            </a:extLst>
          </p:cNvPr>
          <p:cNvSpPr txBox="1"/>
          <p:nvPr/>
        </p:nvSpPr>
        <p:spPr>
          <a:xfrm>
            <a:off x="1546502" y="2276372"/>
            <a:ext cx="953062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THANK YOU FOR PARTICIPATING</a:t>
            </a:r>
          </a:p>
          <a:p>
            <a:pPr marL="0" marR="0">
              <a:buNone/>
            </a:pPr>
            <a:endParaRPr lang="en-US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To help us continue improving the quality and effectiveness of these sessions, we kindly request that you complete a brief survey regarding your experience. Your feedback is essential in shaping future sessions to better meet your needs.</a:t>
            </a:r>
          </a:p>
          <a:p>
            <a:pPr marL="0" marR="0"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0" marR="0">
              <a:buNone/>
            </a:pPr>
            <a:r>
              <a:rPr lang="en-US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Please follow this link to access the survey: </a:t>
            </a:r>
            <a:r>
              <a:rPr lang="en-US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https://app.sli.do/event/q5jM4ha2jTuQPDDNPe9gDn</a:t>
            </a:r>
            <a:endParaRPr lang="en-US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00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95f1b23-abaf-45ee-821d-b7ab251ab3bf}" enabled="0" method="" siteId="{e95f1b23-abaf-45ee-821d-b7ab251ab3b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434</Words>
  <Application>Microsoft Office PowerPoint</Application>
  <PresentationFormat>Widescreen</PresentationFormat>
  <Paragraphs>51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Segoe UI</vt:lpstr>
      <vt:lpstr>Office Theme</vt:lpstr>
      <vt:lpstr>1_Office Theme</vt:lpstr>
      <vt:lpstr>OIT Acquisition Office Hours: July</vt:lpstr>
      <vt:lpstr>Acquisition Disclaimer</vt:lpstr>
      <vt:lpstr>July 2026 – Office Hours Agenda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Ottesen, Hans F.</dc:creator>
  <cp:lastModifiedBy>Ottesen, Hans F.</cp:lastModifiedBy>
  <cp:revision>2</cp:revision>
  <dcterms:created xsi:type="dcterms:W3CDTF">2026-06-25T15:49:19Z</dcterms:created>
  <dcterms:modified xsi:type="dcterms:W3CDTF">2026-07-13T14:30:29Z</dcterms:modified>
</cp:coreProperties>
</file>