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2" r:id="rId3"/>
    <p:sldMasterId id="2147483714" r:id="rId4"/>
    <p:sldMasterId id="2147483742" r:id="rId5"/>
    <p:sldMasterId id="2147483773" r:id="rId6"/>
    <p:sldMasterId id="2147483804" r:id="rId7"/>
  </p:sldMasterIdLst>
  <p:notesMasterIdLst>
    <p:notesMasterId r:id="rId70"/>
  </p:notesMasterIdLst>
  <p:sldIdLst>
    <p:sldId id="291" r:id="rId8"/>
    <p:sldId id="285" r:id="rId9"/>
    <p:sldId id="287" r:id="rId10"/>
    <p:sldId id="265" r:id="rId11"/>
    <p:sldId id="304" r:id="rId12"/>
    <p:sldId id="268" r:id="rId13"/>
    <p:sldId id="283" r:id="rId14"/>
    <p:sldId id="3760" r:id="rId15"/>
    <p:sldId id="3758" r:id="rId16"/>
    <p:sldId id="3759" r:id="rId17"/>
    <p:sldId id="3742" r:id="rId18"/>
    <p:sldId id="294" r:id="rId19"/>
    <p:sldId id="317" r:id="rId20"/>
    <p:sldId id="314" r:id="rId21"/>
    <p:sldId id="315" r:id="rId22"/>
    <p:sldId id="3761" r:id="rId23"/>
    <p:sldId id="2147483216" r:id="rId24"/>
    <p:sldId id="2147483226" r:id="rId25"/>
    <p:sldId id="320" r:id="rId26"/>
    <p:sldId id="321" r:id="rId27"/>
    <p:sldId id="322" r:id="rId28"/>
    <p:sldId id="323" r:id="rId29"/>
    <p:sldId id="324" r:id="rId30"/>
    <p:sldId id="327" r:id="rId31"/>
    <p:sldId id="326" r:id="rId32"/>
    <p:sldId id="325" r:id="rId33"/>
    <p:sldId id="333" r:id="rId34"/>
    <p:sldId id="2147483202" r:id="rId35"/>
    <p:sldId id="2147483225" r:id="rId36"/>
    <p:sldId id="2147483218" r:id="rId37"/>
    <p:sldId id="2147483227" r:id="rId38"/>
    <p:sldId id="329" r:id="rId39"/>
    <p:sldId id="2147483223" r:id="rId40"/>
    <p:sldId id="2147483222" r:id="rId41"/>
    <p:sldId id="2147483221" r:id="rId42"/>
    <p:sldId id="330" r:id="rId43"/>
    <p:sldId id="2147483206" r:id="rId44"/>
    <p:sldId id="2147483211" r:id="rId45"/>
    <p:sldId id="2147483219" r:id="rId46"/>
    <p:sldId id="331" r:id="rId47"/>
    <p:sldId id="2147483228" r:id="rId48"/>
    <p:sldId id="2147483229" r:id="rId49"/>
    <p:sldId id="2147483189" r:id="rId50"/>
    <p:sldId id="2147483188" r:id="rId51"/>
    <p:sldId id="2147483190" r:id="rId52"/>
    <p:sldId id="2147483198" r:id="rId53"/>
    <p:sldId id="2147483187" r:id="rId54"/>
    <p:sldId id="2147483186" r:id="rId55"/>
    <p:sldId id="2147483185" r:id="rId56"/>
    <p:sldId id="2147483184" r:id="rId57"/>
    <p:sldId id="2147483197" r:id="rId58"/>
    <p:sldId id="2147483196" r:id="rId59"/>
    <p:sldId id="2147483183" r:id="rId60"/>
    <p:sldId id="2147483182" r:id="rId61"/>
    <p:sldId id="263" r:id="rId62"/>
    <p:sldId id="264" r:id="rId63"/>
    <p:sldId id="2147483230" r:id="rId64"/>
    <p:sldId id="2147483231" r:id="rId65"/>
    <p:sldId id="2147483233" r:id="rId66"/>
    <p:sldId id="356" r:id="rId67"/>
    <p:sldId id="2147483232" r:id="rId68"/>
    <p:sldId id="296" r:id="rId69"/>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FD2372-007D-8025-BACE-CA47817A71B0}" name="Riley, Allison" initials="RA" userId="S::Allison.Riley@va.gov::8cd5eeef-4ff4-4040-8c9c-917e7f0371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autoAdjust="0"/>
  </p:normalViewPr>
  <p:slideViewPr>
    <p:cSldViewPr>
      <p:cViewPr varScale="1">
        <p:scale>
          <a:sx n="51" d="100"/>
          <a:sy n="51" d="100"/>
        </p:scale>
        <p:origin x="992" y="44"/>
      </p:cViewPr>
      <p:guideLst>
        <p:guide orient="horz" pos="2160"/>
        <p:guide pos="2880"/>
      </p:guideLst>
    </p:cSldViewPr>
  </p:slideViewPr>
  <p:outlineViewPr>
    <p:cViewPr>
      <p:scale>
        <a:sx n="33" d="100"/>
        <a:sy n="33" d="100"/>
      </p:scale>
      <p:origin x="0" y="-9304"/>
    </p:cViewPr>
  </p:outlineViewPr>
  <p:notesTextViewPr>
    <p:cViewPr>
      <p:scale>
        <a:sx n="1" d="1"/>
        <a:sy n="1" d="1"/>
      </p:scale>
      <p:origin x="0" y="0"/>
    </p:cViewPr>
  </p:notesTextViewPr>
  <p:sorterViewPr>
    <p:cViewPr>
      <p:scale>
        <a:sx n="100" d="100"/>
        <a:sy n="100" d="100"/>
      </p:scale>
      <p:origin x="0" y="-3068"/>
    </p:cViewPr>
  </p:sorterViewPr>
  <p:notesViewPr>
    <p:cSldViewPr>
      <p:cViewPr varScale="1">
        <p:scale>
          <a:sx n="59" d="100"/>
          <a:sy n="59" d="100"/>
        </p:scale>
        <p:origin x="20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50176-79D6-4146-BB4A-A21268757B2B}" type="doc">
      <dgm:prSet loTypeId="urn:microsoft.com/office/officeart/2018/2/layout/IconVerticalSolidList" loCatId="icon" qsTypeId="urn:microsoft.com/office/officeart/2005/8/quickstyle/simple4" qsCatId="simple" csTypeId="urn:microsoft.com/office/officeart/2005/8/colors/accent2_2" csCatId="accent2" phldr="1"/>
      <dgm:spPr/>
      <dgm:t>
        <a:bodyPr/>
        <a:lstStyle/>
        <a:p>
          <a:endParaRPr lang="en-US"/>
        </a:p>
      </dgm:t>
    </dgm:pt>
    <dgm:pt modelId="{F37EE873-DAC6-46AD-8104-98AE38A3FA80}">
      <dgm:prSet custT="1"/>
      <dgm:spPr/>
      <dgm:t>
        <a:bodyPr/>
        <a:lstStyle/>
        <a:p>
          <a:pPr>
            <a:lnSpc>
              <a:spcPct val="100000"/>
            </a:lnSpc>
          </a:pPr>
          <a:r>
            <a:rPr lang="en-US" sz="1800" dirty="0">
              <a:latin typeface="Segoe UI" panose="020B0502040204020203" pitchFamily="34" charset="0"/>
              <a:cs typeface="Segoe UI" panose="020B0502040204020203" pitchFamily="34" charset="0"/>
            </a:rPr>
            <a:t>VA established the Baseline as a cornerstone of the enterprise-wide effort to standardize the delivery of health care and accelerate VA's EHRM deployment schedule. </a:t>
          </a:r>
        </a:p>
      </dgm:t>
    </dgm:pt>
    <dgm:pt modelId="{DFE269BE-A855-4DA4-953C-460B353C4BBF}" type="parTrans" cxnId="{71F71D4F-44AA-42F5-AE72-97A5576E6DF9}">
      <dgm:prSet/>
      <dgm:spPr/>
      <dgm:t>
        <a:bodyPr/>
        <a:lstStyle/>
        <a:p>
          <a:endParaRPr lang="en-US"/>
        </a:p>
      </dgm:t>
    </dgm:pt>
    <dgm:pt modelId="{34CD27AB-A9AC-40C5-B611-E77ED6459586}" type="sibTrans" cxnId="{71F71D4F-44AA-42F5-AE72-97A5576E6DF9}">
      <dgm:prSet/>
      <dgm:spPr/>
      <dgm:t>
        <a:bodyPr/>
        <a:lstStyle/>
        <a:p>
          <a:endParaRPr lang="en-US"/>
        </a:p>
      </dgm:t>
    </dgm:pt>
    <dgm:pt modelId="{83D77544-CA0E-4C3E-A350-9E16C0F46991}">
      <dgm:prSet custT="1"/>
      <dgm:spPr>
        <a:noFill/>
        <a:ln>
          <a:noFill/>
        </a:ln>
        <a:effectLst/>
      </dgm:spPr>
      <dgm:t>
        <a:bodyPr spcFirstLastPara="0" vert="horz" wrap="square" lIns="147333" tIns="147333" rIns="147333" bIns="147333" numCol="1" spcCol="1270" anchor="ctr" anchorCtr="0"/>
        <a:lstStyle/>
        <a:p>
          <a:pPr>
            <a:lnSpc>
              <a:spcPct val="100000"/>
            </a:lnSpc>
          </a:pPr>
          <a:r>
            <a:rPr lang="en-US" sz="1800" kern="1200" dirty="0">
              <a:latin typeface="Segoe UI" panose="020B0502040204020203" pitchFamily="34" charset="0"/>
              <a:cs typeface="Segoe UI" panose="020B0502040204020203" pitchFamily="34" charset="0"/>
            </a:rPr>
            <a:t>The Baseline is not static; it will be adjusted through formalized enterprise change control </a:t>
          </a:r>
          <a:r>
            <a:rPr lang="en-US" sz="1800" kern="1200" dirty="0">
              <a:solidFill>
                <a:srgbClr val="112F4E">
                  <a:hueOff val="0"/>
                  <a:satOff val="0"/>
                  <a:lumOff val="0"/>
                  <a:alphaOff val="0"/>
                </a:srgbClr>
              </a:solidFill>
              <a:latin typeface="Segoe UI" panose="020B0502040204020203" pitchFamily="34" charset="0"/>
              <a:ea typeface="+mn-ea"/>
              <a:cs typeface="Segoe UI" panose="020B0502040204020203" pitchFamily="34" charset="0"/>
            </a:rPr>
            <a:t>processes</a:t>
          </a:r>
          <a:r>
            <a:rPr lang="en-US" sz="1800" kern="1200" dirty="0">
              <a:latin typeface="Segoe UI" panose="020B0502040204020203" pitchFamily="34" charset="0"/>
              <a:cs typeface="Segoe UI" panose="020B0502040204020203" pitchFamily="34" charset="0"/>
            </a:rPr>
            <a:t> as VA deploys to more sites, and as VA delivers system improvements, upgrades, new services, new technologies, or revised workflows. </a:t>
          </a:r>
        </a:p>
      </dgm:t>
    </dgm:pt>
    <dgm:pt modelId="{449D11A8-135C-4B9A-A6FC-694196FF4C65}" type="parTrans" cxnId="{03BEF97B-BAE0-4ACC-A65C-E1D1648DFE91}">
      <dgm:prSet/>
      <dgm:spPr/>
      <dgm:t>
        <a:bodyPr/>
        <a:lstStyle/>
        <a:p>
          <a:endParaRPr lang="en-US"/>
        </a:p>
      </dgm:t>
    </dgm:pt>
    <dgm:pt modelId="{7A8EADD0-E6DC-41B1-9BB5-54839DA111C3}" type="sibTrans" cxnId="{03BEF97B-BAE0-4ACC-A65C-E1D1648DFE91}">
      <dgm:prSet/>
      <dgm:spPr/>
      <dgm:t>
        <a:bodyPr/>
        <a:lstStyle/>
        <a:p>
          <a:endParaRPr lang="en-US"/>
        </a:p>
      </dgm:t>
    </dgm:pt>
    <dgm:pt modelId="{FD40E7DD-6595-4873-817D-67AB12B9201A}">
      <dgm:prSet custT="1"/>
      <dgm:spPr/>
      <dgm:t>
        <a:bodyPr/>
        <a:lstStyle/>
        <a:p>
          <a:pPr>
            <a:lnSpc>
              <a:spcPct val="100000"/>
            </a:lnSpc>
          </a:pPr>
          <a:r>
            <a:rPr lang="en-US" sz="1800" dirty="0">
              <a:latin typeface="Segoe UI" panose="020B0502040204020203" pitchFamily="34" charset="0"/>
              <a:cs typeface="Segoe UI" panose="020B0502040204020203" pitchFamily="34" charset="0"/>
            </a:rPr>
            <a:t>Aligning with the notional VA standard for technology system configurations in advance will help avoid deployment delays and added cost. </a:t>
          </a:r>
        </a:p>
      </dgm:t>
    </dgm:pt>
    <dgm:pt modelId="{39D87805-DA4D-48CF-89C8-18BB705866F1}" type="parTrans" cxnId="{146D871F-F2BE-4745-BB4D-18F66B2CFE31}">
      <dgm:prSet/>
      <dgm:spPr/>
      <dgm:t>
        <a:bodyPr/>
        <a:lstStyle/>
        <a:p>
          <a:endParaRPr lang="en-US"/>
        </a:p>
      </dgm:t>
    </dgm:pt>
    <dgm:pt modelId="{9DBB75AF-63E5-49C5-B6E3-AD0232D2E02B}" type="sibTrans" cxnId="{146D871F-F2BE-4745-BB4D-18F66B2CFE31}">
      <dgm:prSet/>
      <dgm:spPr/>
      <dgm:t>
        <a:bodyPr/>
        <a:lstStyle/>
        <a:p>
          <a:endParaRPr lang="en-US"/>
        </a:p>
      </dgm:t>
    </dgm:pt>
    <dgm:pt modelId="{8AFFD89F-7C64-4FAD-AB72-61ACC9C64F66}" type="pres">
      <dgm:prSet presAssocID="{C9D50176-79D6-4146-BB4A-A21268757B2B}" presName="root" presStyleCnt="0">
        <dgm:presLayoutVars>
          <dgm:dir/>
          <dgm:resizeHandles val="exact"/>
        </dgm:presLayoutVars>
      </dgm:prSet>
      <dgm:spPr/>
    </dgm:pt>
    <dgm:pt modelId="{274CE3D4-A635-4DED-9054-93599F51FA29}" type="pres">
      <dgm:prSet presAssocID="{F37EE873-DAC6-46AD-8104-98AE38A3FA80}" presName="compNode" presStyleCnt="0"/>
      <dgm:spPr/>
    </dgm:pt>
    <dgm:pt modelId="{D5AE7165-E429-4656-A780-34F860D32F98}" type="pres">
      <dgm:prSet presAssocID="{F37EE873-DAC6-46AD-8104-98AE38A3FA80}" presName="bgRect" presStyleLbl="bgShp" presStyleIdx="0" presStyleCnt="3"/>
      <dgm:spPr>
        <a:solidFill>
          <a:schemeClr val="bg1">
            <a:lumMod val="95000"/>
          </a:schemeClr>
        </a:solidFill>
      </dgm:spPr>
    </dgm:pt>
    <dgm:pt modelId="{82B87164-880B-4EF6-A7FB-6C0A1B90D7F8}" type="pres">
      <dgm:prSet presAssocID="{F37EE873-DAC6-46AD-8104-98AE38A3FA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225E63F1-041B-4A36-B336-5DB665EC284D}" type="pres">
      <dgm:prSet presAssocID="{F37EE873-DAC6-46AD-8104-98AE38A3FA80}" presName="spaceRect" presStyleCnt="0"/>
      <dgm:spPr/>
    </dgm:pt>
    <dgm:pt modelId="{4A72945B-1A79-423A-84C5-3FBDBF195ED4}" type="pres">
      <dgm:prSet presAssocID="{F37EE873-DAC6-46AD-8104-98AE38A3FA80}" presName="parTx" presStyleLbl="revTx" presStyleIdx="0" presStyleCnt="3">
        <dgm:presLayoutVars>
          <dgm:chMax val="0"/>
          <dgm:chPref val="0"/>
        </dgm:presLayoutVars>
      </dgm:prSet>
      <dgm:spPr/>
    </dgm:pt>
    <dgm:pt modelId="{03507176-4702-46ED-8335-ACAA91C6D73B}" type="pres">
      <dgm:prSet presAssocID="{34CD27AB-A9AC-40C5-B611-E77ED6459586}" presName="sibTrans" presStyleCnt="0"/>
      <dgm:spPr/>
    </dgm:pt>
    <dgm:pt modelId="{EBC5EAB7-87CA-4128-B40E-7AE40C4C2355}" type="pres">
      <dgm:prSet presAssocID="{83D77544-CA0E-4C3E-A350-9E16C0F46991}" presName="compNode" presStyleCnt="0"/>
      <dgm:spPr/>
    </dgm:pt>
    <dgm:pt modelId="{8607E5C3-9032-4082-834D-DCB29186AD6E}" type="pres">
      <dgm:prSet presAssocID="{83D77544-CA0E-4C3E-A350-9E16C0F46991}" presName="bgRect" presStyleLbl="bgShp" presStyleIdx="1" presStyleCnt="3"/>
      <dgm:spPr>
        <a:solidFill>
          <a:schemeClr val="bg1">
            <a:lumMod val="95000"/>
          </a:schemeClr>
        </a:solidFill>
      </dgm:spPr>
    </dgm:pt>
    <dgm:pt modelId="{78027A0B-1938-4E2E-8B88-C769D573E407}" type="pres">
      <dgm:prSet presAssocID="{83D77544-CA0E-4C3E-A350-9E16C0F469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4C92F727-B713-4C3F-9300-7C71236F7196}" type="pres">
      <dgm:prSet presAssocID="{83D77544-CA0E-4C3E-A350-9E16C0F46991}" presName="spaceRect" presStyleCnt="0"/>
      <dgm:spPr/>
    </dgm:pt>
    <dgm:pt modelId="{A45ADD26-F898-4611-BCCE-442381B034C4}" type="pres">
      <dgm:prSet presAssocID="{83D77544-CA0E-4C3E-A350-9E16C0F46991}" presName="parTx" presStyleLbl="revTx" presStyleIdx="1" presStyleCnt="3">
        <dgm:presLayoutVars>
          <dgm:chMax val="0"/>
          <dgm:chPref val="0"/>
        </dgm:presLayoutVars>
      </dgm:prSet>
      <dgm:spPr>
        <a:xfrm>
          <a:off x="1607903" y="1740750"/>
          <a:ext cx="9850671" cy="1392124"/>
        </a:xfrm>
        <a:prstGeom prst="rect">
          <a:avLst/>
        </a:prstGeom>
      </dgm:spPr>
    </dgm:pt>
    <dgm:pt modelId="{C4608A49-A994-4E6E-BE99-28FC69D3BFD9}" type="pres">
      <dgm:prSet presAssocID="{7A8EADD0-E6DC-41B1-9BB5-54839DA111C3}" presName="sibTrans" presStyleCnt="0"/>
      <dgm:spPr/>
    </dgm:pt>
    <dgm:pt modelId="{840BABB7-1CF8-48E0-8BD0-F043FF2534DF}" type="pres">
      <dgm:prSet presAssocID="{FD40E7DD-6595-4873-817D-67AB12B9201A}" presName="compNode" presStyleCnt="0"/>
      <dgm:spPr/>
    </dgm:pt>
    <dgm:pt modelId="{1184EA20-4E05-4C88-A63C-B5408CA1FD2A}" type="pres">
      <dgm:prSet presAssocID="{FD40E7DD-6595-4873-817D-67AB12B9201A}" presName="bgRect" presStyleLbl="bgShp" presStyleIdx="2" presStyleCnt="3"/>
      <dgm:spPr>
        <a:solidFill>
          <a:schemeClr val="bg1">
            <a:lumMod val="95000"/>
          </a:schemeClr>
        </a:solidFill>
      </dgm:spPr>
    </dgm:pt>
    <dgm:pt modelId="{72ACBEF6-9AA0-4F97-8798-475A8E8AA480}" type="pres">
      <dgm:prSet presAssocID="{FD40E7DD-6595-4873-817D-67AB12B920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95804E12-46C2-40CA-8079-D35864E40B8E}" type="pres">
      <dgm:prSet presAssocID="{FD40E7DD-6595-4873-817D-67AB12B9201A}" presName="spaceRect" presStyleCnt="0"/>
      <dgm:spPr/>
    </dgm:pt>
    <dgm:pt modelId="{9E57B3FF-0D7A-4F3C-81D1-5C4669AF5214}" type="pres">
      <dgm:prSet presAssocID="{FD40E7DD-6595-4873-817D-67AB12B9201A}" presName="parTx" presStyleLbl="revTx" presStyleIdx="2" presStyleCnt="3">
        <dgm:presLayoutVars>
          <dgm:chMax val="0"/>
          <dgm:chPref val="0"/>
        </dgm:presLayoutVars>
      </dgm:prSet>
      <dgm:spPr/>
    </dgm:pt>
  </dgm:ptLst>
  <dgm:cxnLst>
    <dgm:cxn modelId="{0A6CDA07-3B83-4259-B8F7-68871140699F}" type="presOf" srcId="{C9D50176-79D6-4146-BB4A-A21268757B2B}" destId="{8AFFD89F-7C64-4FAD-AB72-61ACC9C64F66}" srcOrd="0" destOrd="0" presId="urn:microsoft.com/office/officeart/2018/2/layout/IconVerticalSolidList"/>
    <dgm:cxn modelId="{146D871F-F2BE-4745-BB4D-18F66B2CFE31}" srcId="{C9D50176-79D6-4146-BB4A-A21268757B2B}" destId="{FD40E7DD-6595-4873-817D-67AB12B9201A}" srcOrd="2" destOrd="0" parTransId="{39D87805-DA4D-48CF-89C8-18BB705866F1}" sibTransId="{9DBB75AF-63E5-49C5-B6E3-AD0232D2E02B}"/>
    <dgm:cxn modelId="{71F71D4F-44AA-42F5-AE72-97A5576E6DF9}" srcId="{C9D50176-79D6-4146-BB4A-A21268757B2B}" destId="{F37EE873-DAC6-46AD-8104-98AE38A3FA80}" srcOrd="0" destOrd="0" parTransId="{DFE269BE-A855-4DA4-953C-460B353C4BBF}" sibTransId="{34CD27AB-A9AC-40C5-B611-E77ED6459586}"/>
    <dgm:cxn modelId="{03BEF97B-BAE0-4ACC-A65C-E1D1648DFE91}" srcId="{C9D50176-79D6-4146-BB4A-A21268757B2B}" destId="{83D77544-CA0E-4C3E-A350-9E16C0F46991}" srcOrd="1" destOrd="0" parTransId="{449D11A8-135C-4B9A-A6FC-694196FF4C65}" sibTransId="{7A8EADD0-E6DC-41B1-9BB5-54839DA111C3}"/>
    <dgm:cxn modelId="{D29D8E7E-4992-4978-BF4E-FC190BDD373C}" type="presOf" srcId="{F37EE873-DAC6-46AD-8104-98AE38A3FA80}" destId="{4A72945B-1A79-423A-84C5-3FBDBF195ED4}" srcOrd="0" destOrd="0" presId="urn:microsoft.com/office/officeart/2018/2/layout/IconVerticalSolidList"/>
    <dgm:cxn modelId="{72EF72DA-80F6-41EE-84E9-D3A443C99683}" type="presOf" srcId="{FD40E7DD-6595-4873-817D-67AB12B9201A}" destId="{9E57B3FF-0D7A-4F3C-81D1-5C4669AF5214}" srcOrd="0" destOrd="0" presId="urn:microsoft.com/office/officeart/2018/2/layout/IconVerticalSolidList"/>
    <dgm:cxn modelId="{083A9AFF-6317-44E3-962E-08D13939BA95}" type="presOf" srcId="{83D77544-CA0E-4C3E-A350-9E16C0F46991}" destId="{A45ADD26-F898-4611-BCCE-442381B034C4}" srcOrd="0" destOrd="0" presId="urn:microsoft.com/office/officeart/2018/2/layout/IconVerticalSolidList"/>
    <dgm:cxn modelId="{6FBB9B58-E882-4018-8FCA-8FD43C52DD6C}" type="presParOf" srcId="{8AFFD89F-7C64-4FAD-AB72-61ACC9C64F66}" destId="{274CE3D4-A635-4DED-9054-93599F51FA29}" srcOrd="0" destOrd="0" presId="urn:microsoft.com/office/officeart/2018/2/layout/IconVerticalSolidList"/>
    <dgm:cxn modelId="{770AC509-053F-431F-91BC-93E75DA962B6}" type="presParOf" srcId="{274CE3D4-A635-4DED-9054-93599F51FA29}" destId="{D5AE7165-E429-4656-A780-34F860D32F98}" srcOrd="0" destOrd="0" presId="urn:microsoft.com/office/officeart/2018/2/layout/IconVerticalSolidList"/>
    <dgm:cxn modelId="{69EFCACF-F7D4-41EC-84BE-79AAA517A9D6}" type="presParOf" srcId="{274CE3D4-A635-4DED-9054-93599F51FA29}" destId="{82B87164-880B-4EF6-A7FB-6C0A1B90D7F8}" srcOrd="1" destOrd="0" presId="urn:microsoft.com/office/officeart/2018/2/layout/IconVerticalSolidList"/>
    <dgm:cxn modelId="{CB77571C-FB78-40F4-ACD1-AB11CA776076}" type="presParOf" srcId="{274CE3D4-A635-4DED-9054-93599F51FA29}" destId="{225E63F1-041B-4A36-B336-5DB665EC284D}" srcOrd="2" destOrd="0" presId="urn:microsoft.com/office/officeart/2018/2/layout/IconVerticalSolidList"/>
    <dgm:cxn modelId="{A82087BB-0235-42D9-BA75-4B8767B66854}" type="presParOf" srcId="{274CE3D4-A635-4DED-9054-93599F51FA29}" destId="{4A72945B-1A79-423A-84C5-3FBDBF195ED4}" srcOrd="3" destOrd="0" presId="urn:microsoft.com/office/officeart/2018/2/layout/IconVerticalSolidList"/>
    <dgm:cxn modelId="{F2454B87-1D6E-44A0-AEB7-D79D37F0C9F5}" type="presParOf" srcId="{8AFFD89F-7C64-4FAD-AB72-61ACC9C64F66}" destId="{03507176-4702-46ED-8335-ACAA91C6D73B}" srcOrd="1" destOrd="0" presId="urn:microsoft.com/office/officeart/2018/2/layout/IconVerticalSolidList"/>
    <dgm:cxn modelId="{7B241E1E-AF4A-41ED-A459-C765C30D7B9E}" type="presParOf" srcId="{8AFFD89F-7C64-4FAD-AB72-61ACC9C64F66}" destId="{EBC5EAB7-87CA-4128-B40E-7AE40C4C2355}" srcOrd="2" destOrd="0" presId="urn:microsoft.com/office/officeart/2018/2/layout/IconVerticalSolidList"/>
    <dgm:cxn modelId="{98FF4738-3901-4869-BBF6-4FA7B593466D}" type="presParOf" srcId="{EBC5EAB7-87CA-4128-B40E-7AE40C4C2355}" destId="{8607E5C3-9032-4082-834D-DCB29186AD6E}" srcOrd="0" destOrd="0" presId="urn:microsoft.com/office/officeart/2018/2/layout/IconVerticalSolidList"/>
    <dgm:cxn modelId="{DA995311-8E8B-4435-9FE6-071A6BF85C2E}" type="presParOf" srcId="{EBC5EAB7-87CA-4128-B40E-7AE40C4C2355}" destId="{78027A0B-1938-4E2E-8B88-C769D573E407}" srcOrd="1" destOrd="0" presId="urn:microsoft.com/office/officeart/2018/2/layout/IconVerticalSolidList"/>
    <dgm:cxn modelId="{DA025BD7-F915-4CB8-8806-A18DF9F6FDBB}" type="presParOf" srcId="{EBC5EAB7-87CA-4128-B40E-7AE40C4C2355}" destId="{4C92F727-B713-4C3F-9300-7C71236F7196}" srcOrd="2" destOrd="0" presId="urn:microsoft.com/office/officeart/2018/2/layout/IconVerticalSolidList"/>
    <dgm:cxn modelId="{602F917A-C339-4A3C-B8FD-3667330D5409}" type="presParOf" srcId="{EBC5EAB7-87CA-4128-B40E-7AE40C4C2355}" destId="{A45ADD26-F898-4611-BCCE-442381B034C4}" srcOrd="3" destOrd="0" presId="urn:microsoft.com/office/officeart/2018/2/layout/IconVerticalSolidList"/>
    <dgm:cxn modelId="{5A42C948-2500-4CEC-97A0-AB2EA72A9D3E}" type="presParOf" srcId="{8AFFD89F-7C64-4FAD-AB72-61ACC9C64F66}" destId="{C4608A49-A994-4E6E-BE99-28FC69D3BFD9}" srcOrd="3" destOrd="0" presId="urn:microsoft.com/office/officeart/2018/2/layout/IconVerticalSolidList"/>
    <dgm:cxn modelId="{6E841A04-EF08-43A4-864D-1380A8BFCBEE}" type="presParOf" srcId="{8AFFD89F-7C64-4FAD-AB72-61ACC9C64F66}" destId="{840BABB7-1CF8-48E0-8BD0-F043FF2534DF}" srcOrd="4" destOrd="0" presId="urn:microsoft.com/office/officeart/2018/2/layout/IconVerticalSolidList"/>
    <dgm:cxn modelId="{F76F3FBD-0A2D-41CC-9F27-283D8DB04D22}" type="presParOf" srcId="{840BABB7-1CF8-48E0-8BD0-F043FF2534DF}" destId="{1184EA20-4E05-4C88-A63C-B5408CA1FD2A}" srcOrd="0" destOrd="0" presId="urn:microsoft.com/office/officeart/2018/2/layout/IconVerticalSolidList"/>
    <dgm:cxn modelId="{85D2121A-2BDA-452E-AF64-1436EF08DF35}" type="presParOf" srcId="{840BABB7-1CF8-48E0-8BD0-F043FF2534DF}" destId="{72ACBEF6-9AA0-4F97-8798-475A8E8AA480}" srcOrd="1" destOrd="0" presId="urn:microsoft.com/office/officeart/2018/2/layout/IconVerticalSolidList"/>
    <dgm:cxn modelId="{CDAD61E1-C1BA-4850-BF85-3AF5EABE0665}" type="presParOf" srcId="{840BABB7-1CF8-48E0-8BD0-F043FF2534DF}" destId="{95804E12-46C2-40CA-8079-D35864E40B8E}" srcOrd="2" destOrd="0" presId="urn:microsoft.com/office/officeart/2018/2/layout/IconVerticalSolidList"/>
    <dgm:cxn modelId="{FCC99FE3-9557-4F0F-93BB-A24FB495616F}" type="presParOf" srcId="{840BABB7-1CF8-48E0-8BD0-F043FF2534DF}" destId="{9E57B3FF-0D7A-4F3C-81D1-5C4669AF52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1034F-8159-4A20-8AE5-5AD47E929A65}"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n-US"/>
        </a:p>
      </dgm:t>
    </dgm:pt>
    <dgm:pt modelId="{74D9F7D9-72F3-44EE-9203-E7319FC338FF}">
      <dgm:prSet phldrT="[Text]" custT="1"/>
      <dgm:spPr/>
      <dgm:t>
        <a:bodyPr/>
        <a:lstStyle/>
        <a:p>
          <a:pPr algn="l"/>
          <a:r>
            <a:rPr lang="en-US" sz="2000" dirty="0"/>
            <a:t>1) Integration Design</a:t>
          </a:r>
        </a:p>
      </dgm:t>
    </dgm:pt>
    <dgm:pt modelId="{B065A2C2-4DA3-46FF-BB3F-577DDC6ABEAC}" type="parTrans" cxnId="{7395BC0F-C9D0-4463-A2FC-953C0E121102}">
      <dgm:prSet/>
      <dgm:spPr/>
      <dgm:t>
        <a:bodyPr/>
        <a:lstStyle/>
        <a:p>
          <a:pPr algn="l"/>
          <a:endParaRPr lang="en-US"/>
        </a:p>
      </dgm:t>
    </dgm:pt>
    <dgm:pt modelId="{ABF7B80E-97B6-44D9-9F1D-C8FC0D6CC134}" type="sibTrans" cxnId="{7395BC0F-C9D0-4463-A2FC-953C0E121102}">
      <dgm:prSet/>
      <dgm:spPr/>
      <dgm:t>
        <a:bodyPr/>
        <a:lstStyle/>
        <a:p>
          <a:pPr algn="l"/>
          <a:endParaRPr lang="en-US"/>
        </a:p>
      </dgm:t>
    </dgm:pt>
    <dgm:pt modelId="{9D02B17B-159F-41D9-B81B-F9BEA768EFB1}">
      <dgm:prSet phldrT="[Text]" custT="1"/>
      <dgm:spPr/>
      <dgm:t>
        <a:bodyPr/>
        <a:lstStyle/>
        <a:p>
          <a:pPr algn="l"/>
          <a:r>
            <a:rPr lang="en-US" sz="1400" dirty="0"/>
            <a:t>Clinical Workflows</a:t>
          </a:r>
        </a:p>
      </dgm:t>
    </dgm:pt>
    <dgm:pt modelId="{7DD41F84-E9C5-4E3C-92D2-311C32844B52}" type="parTrans" cxnId="{A29A571D-5DF2-420D-BA50-6D95A171C7A4}">
      <dgm:prSet/>
      <dgm:spPr/>
      <dgm:t>
        <a:bodyPr/>
        <a:lstStyle/>
        <a:p>
          <a:pPr algn="l"/>
          <a:endParaRPr lang="en-US"/>
        </a:p>
      </dgm:t>
    </dgm:pt>
    <dgm:pt modelId="{2033C2F3-8350-4136-B908-915970B60C21}" type="sibTrans" cxnId="{A29A571D-5DF2-420D-BA50-6D95A171C7A4}">
      <dgm:prSet/>
      <dgm:spPr/>
      <dgm:t>
        <a:bodyPr/>
        <a:lstStyle/>
        <a:p>
          <a:pPr algn="l"/>
          <a:endParaRPr lang="en-US"/>
        </a:p>
      </dgm:t>
    </dgm:pt>
    <dgm:pt modelId="{2968CB21-C6DD-4289-BAA8-630C142C848B}">
      <dgm:prSet phldrT="[Text]" custT="1"/>
      <dgm:spPr/>
      <dgm:t>
        <a:bodyPr/>
        <a:lstStyle/>
        <a:p>
          <a:pPr algn="l"/>
          <a:r>
            <a:rPr lang="en-US" sz="1400" dirty="0"/>
            <a:t>Integration Requirements</a:t>
          </a:r>
        </a:p>
      </dgm:t>
    </dgm:pt>
    <dgm:pt modelId="{0D530EB2-DEC5-4C57-B07B-F3CF35584607}" type="parTrans" cxnId="{0133B47D-AEFF-4902-B5FE-2495D12C4663}">
      <dgm:prSet/>
      <dgm:spPr/>
      <dgm:t>
        <a:bodyPr/>
        <a:lstStyle/>
        <a:p>
          <a:pPr algn="l"/>
          <a:endParaRPr lang="en-US"/>
        </a:p>
      </dgm:t>
    </dgm:pt>
    <dgm:pt modelId="{76EB6AE0-173A-4C83-B2A8-C524AED87698}" type="sibTrans" cxnId="{0133B47D-AEFF-4902-B5FE-2495D12C4663}">
      <dgm:prSet/>
      <dgm:spPr/>
      <dgm:t>
        <a:bodyPr/>
        <a:lstStyle/>
        <a:p>
          <a:pPr algn="l"/>
          <a:endParaRPr lang="en-US"/>
        </a:p>
      </dgm:t>
    </dgm:pt>
    <dgm:pt modelId="{356B1BEA-A527-4AB6-B167-1AE19AFC5F2B}">
      <dgm:prSet phldrT="[Text]" custT="1"/>
      <dgm:spPr/>
      <dgm:t>
        <a:bodyPr/>
        <a:lstStyle/>
        <a:p>
          <a:pPr algn="l"/>
          <a:r>
            <a:rPr lang="en-US" sz="2000" dirty="0"/>
            <a:t>2) Connectivity Design</a:t>
          </a:r>
        </a:p>
      </dgm:t>
    </dgm:pt>
    <dgm:pt modelId="{2D187688-12CF-48D6-9788-76F42ED3756D}" type="parTrans" cxnId="{86915E08-77BB-49FC-B641-EA44D41F5358}">
      <dgm:prSet/>
      <dgm:spPr/>
      <dgm:t>
        <a:bodyPr/>
        <a:lstStyle/>
        <a:p>
          <a:pPr algn="l"/>
          <a:endParaRPr lang="en-US"/>
        </a:p>
      </dgm:t>
    </dgm:pt>
    <dgm:pt modelId="{63568A30-9E8C-42A0-A315-A3BA57D0110C}" type="sibTrans" cxnId="{86915E08-77BB-49FC-B641-EA44D41F5358}">
      <dgm:prSet/>
      <dgm:spPr/>
      <dgm:t>
        <a:bodyPr/>
        <a:lstStyle/>
        <a:p>
          <a:pPr algn="l"/>
          <a:endParaRPr lang="en-US"/>
        </a:p>
      </dgm:t>
    </dgm:pt>
    <dgm:pt modelId="{ADDDE6B1-116F-422B-9BF4-B84EDCA46683}">
      <dgm:prSet phldrT="[Text]" custT="1"/>
      <dgm:spPr/>
      <dgm:t>
        <a:bodyPr/>
        <a:lstStyle/>
        <a:p>
          <a:pPr algn="l"/>
          <a:r>
            <a:rPr lang="en-US" sz="1400" dirty="0"/>
            <a:t>Deployment Delivery</a:t>
          </a:r>
        </a:p>
      </dgm:t>
    </dgm:pt>
    <dgm:pt modelId="{5BC49A05-0980-46AB-B8EF-E1B4CEEB7F7F}" type="parTrans" cxnId="{EB256D3B-5BFA-4921-8FE5-3A539EFBD02D}">
      <dgm:prSet/>
      <dgm:spPr/>
      <dgm:t>
        <a:bodyPr/>
        <a:lstStyle/>
        <a:p>
          <a:pPr algn="l"/>
          <a:endParaRPr lang="en-US"/>
        </a:p>
      </dgm:t>
    </dgm:pt>
    <dgm:pt modelId="{A33C29D5-1608-4932-AC4A-FDA742A689E1}" type="sibTrans" cxnId="{EB256D3B-5BFA-4921-8FE5-3A539EFBD02D}">
      <dgm:prSet/>
      <dgm:spPr/>
      <dgm:t>
        <a:bodyPr/>
        <a:lstStyle/>
        <a:p>
          <a:pPr algn="l"/>
          <a:endParaRPr lang="en-US"/>
        </a:p>
      </dgm:t>
    </dgm:pt>
    <dgm:pt modelId="{9C3466AD-9EBF-41F3-A062-53F132E1264B}">
      <dgm:prSet phldrT="[Text]" custT="1"/>
      <dgm:spPr/>
      <dgm:t>
        <a:bodyPr/>
        <a:lstStyle/>
        <a:p>
          <a:pPr algn="l"/>
          <a:r>
            <a:rPr lang="en-US" sz="1400" dirty="0"/>
            <a:t>Connectivity Details</a:t>
          </a:r>
        </a:p>
      </dgm:t>
    </dgm:pt>
    <dgm:pt modelId="{F9B1C010-1A26-40E5-813F-3051D0EE3C42}" type="parTrans" cxnId="{93D55E6B-DFC6-47D2-8583-AA6B29A45FAC}">
      <dgm:prSet/>
      <dgm:spPr/>
      <dgm:t>
        <a:bodyPr/>
        <a:lstStyle/>
        <a:p>
          <a:pPr algn="l"/>
          <a:endParaRPr lang="en-US"/>
        </a:p>
      </dgm:t>
    </dgm:pt>
    <dgm:pt modelId="{07AD9573-30E9-48E9-99B3-1C85E30D3499}" type="sibTrans" cxnId="{93D55E6B-DFC6-47D2-8583-AA6B29A45FAC}">
      <dgm:prSet/>
      <dgm:spPr/>
      <dgm:t>
        <a:bodyPr/>
        <a:lstStyle/>
        <a:p>
          <a:pPr algn="l"/>
          <a:endParaRPr lang="en-US"/>
        </a:p>
      </dgm:t>
    </dgm:pt>
    <dgm:pt modelId="{B0DDE146-C0EA-4A49-AF9B-FA4C57E13334}">
      <dgm:prSet phldrT="[Text]" custT="1"/>
      <dgm:spPr/>
      <dgm:t>
        <a:bodyPr/>
        <a:lstStyle/>
        <a:p>
          <a:pPr algn="l"/>
          <a:r>
            <a:rPr lang="en-US" sz="2000" dirty="0"/>
            <a:t>3) Design Note – Vendor Specific</a:t>
          </a:r>
        </a:p>
      </dgm:t>
    </dgm:pt>
    <dgm:pt modelId="{3450D4F0-2762-42F6-A5D1-C4688CC0C456}" type="parTrans" cxnId="{C8DF49F1-2609-411D-9D41-FEA1A9ADD528}">
      <dgm:prSet/>
      <dgm:spPr/>
      <dgm:t>
        <a:bodyPr/>
        <a:lstStyle/>
        <a:p>
          <a:pPr algn="l"/>
          <a:endParaRPr lang="en-US"/>
        </a:p>
      </dgm:t>
    </dgm:pt>
    <dgm:pt modelId="{FEC4577B-B2DC-441C-B60A-ADA2FB3B7486}" type="sibTrans" cxnId="{C8DF49F1-2609-411D-9D41-FEA1A9ADD528}">
      <dgm:prSet/>
      <dgm:spPr/>
      <dgm:t>
        <a:bodyPr/>
        <a:lstStyle/>
        <a:p>
          <a:pPr algn="l"/>
          <a:endParaRPr lang="en-US"/>
        </a:p>
      </dgm:t>
    </dgm:pt>
    <dgm:pt modelId="{615D042F-5A14-4D46-9A16-F16A7169072D}">
      <dgm:prSet phldrT="[Text]" custT="1"/>
      <dgm:spPr/>
      <dgm:t>
        <a:bodyPr/>
        <a:lstStyle/>
        <a:p>
          <a:pPr algn="l"/>
          <a:r>
            <a:rPr lang="en-US" sz="1400" dirty="0"/>
            <a:t>Vendor Interface contractual agreement/deliverable</a:t>
          </a:r>
        </a:p>
      </dgm:t>
    </dgm:pt>
    <dgm:pt modelId="{92560FD2-CE16-4EB5-84A4-D54FD2E9A433}" type="parTrans" cxnId="{270D439F-AA94-4D1D-95B3-DDB7AED9EBC7}">
      <dgm:prSet/>
      <dgm:spPr/>
      <dgm:t>
        <a:bodyPr/>
        <a:lstStyle/>
        <a:p>
          <a:pPr algn="l"/>
          <a:endParaRPr lang="en-US"/>
        </a:p>
      </dgm:t>
    </dgm:pt>
    <dgm:pt modelId="{7C91AAA7-4B0C-4495-8568-495E2074EF9E}" type="sibTrans" cxnId="{270D439F-AA94-4D1D-95B3-DDB7AED9EBC7}">
      <dgm:prSet/>
      <dgm:spPr/>
      <dgm:t>
        <a:bodyPr/>
        <a:lstStyle/>
        <a:p>
          <a:pPr algn="l"/>
          <a:endParaRPr lang="en-US"/>
        </a:p>
      </dgm:t>
    </dgm:pt>
    <dgm:pt modelId="{78918937-2029-4C51-A3E4-962CC4399C7C}">
      <dgm:prSet phldrT="[Text]" custT="1"/>
      <dgm:spPr/>
      <dgm:t>
        <a:bodyPr/>
        <a:lstStyle/>
        <a:p>
          <a:pPr algn="l"/>
          <a:r>
            <a:rPr lang="en-US" sz="1400" dirty="0"/>
            <a:t>Document exceptions and exception mitigations, if applicable </a:t>
          </a:r>
        </a:p>
      </dgm:t>
    </dgm:pt>
    <dgm:pt modelId="{0082F104-8818-484D-ABFA-3716414A379B}" type="parTrans" cxnId="{3E7FFD2B-667C-4FDE-B4A1-0323E89BB72F}">
      <dgm:prSet/>
      <dgm:spPr/>
      <dgm:t>
        <a:bodyPr/>
        <a:lstStyle/>
        <a:p>
          <a:pPr algn="l"/>
          <a:endParaRPr lang="en-US"/>
        </a:p>
      </dgm:t>
    </dgm:pt>
    <dgm:pt modelId="{452D7A64-E0A1-4379-BD06-7CBAF32CFAE0}" type="sibTrans" cxnId="{3E7FFD2B-667C-4FDE-B4A1-0323E89BB72F}">
      <dgm:prSet/>
      <dgm:spPr/>
      <dgm:t>
        <a:bodyPr/>
        <a:lstStyle/>
        <a:p>
          <a:pPr algn="l"/>
          <a:endParaRPr lang="en-US"/>
        </a:p>
      </dgm:t>
    </dgm:pt>
    <dgm:pt modelId="{764DEA52-B399-48A8-8FAE-734FA3526220}">
      <dgm:prSet phldrT="[Text]" custT="1"/>
      <dgm:spPr/>
      <dgm:t>
        <a:bodyPr/>
        <a:lstStyle/>
        <a:p>
          <a:pPr algn="l"/>
          <a:r>
            <a:rPr lang="en-US" sz="1400" dirty="0"/>
            <a:t>Program Overview</a:t>
          </a:r>
        </a:p>
      </dgm:t>
    </dgm:pt>
    <dgm:pt modelId="{EE780F5F-C069-430C-A6C5-0EC4B373CBB9}" type="parTrans" cxnId="{4A7C6C69-83C9-42CB-BE08-54096A6D9749}">
      <dgm:prSet/>
      <dgm:spPr/>
      <dgm:t>
        <a:bodyPr/>
        <a:lstStyle/>
        <a:p>
          <a:pPr algn="l"/>
          <a:endParaRPr lang="en-US"/>
        </a:p>
      </dgm:t>
    </dgm:pt>
    <dgm:pt modelId="{420C1335-F5CE-446F-B8E8-6B651A153657}" type="sibTrans" cxnId="{4A7C6C69-83C9-42CB-BE08-54096A6D9749}">
      <dgm:prSet/>
      <dgm:spPr/>
      <dgm:t>
        <a:bodyPr/>
        <a:lstStyle/>
        <a:p>
          <a:pPr algn="l"/>
          <a:endParaRPr lang="en-US"/>
        </a:p>
      </dgm:t>
    </dgm:pt>
    <dgm:pt modelId="{76237577-6DD0-4E53-92E8-F77F31D4F758}">
      <dgm:prSet phldrT="[Text]" custT="1"/>
      <dgm:spPr/>
      <dgm:t>
        <a:bodyPr/>
        <a:lstStyle/>
        <a:p>
          <a:pPr algn="l"/>
          <a:r>
            <a:rPr lang="en-US" sz="1400" dirty="0"/>
            <a:t>Message Structures</a:t>
          </a:r>
        </a:p>
      </dgm:t>
    </dgm:pt>
    <dgm:pt modelId="{A7577DB7-9D0A-42E8-8F1E-A6E7334A7A93}" type="parTrans" cxnId="{598AAC5E-44A3-467F-A6D5-9F443F34890B}">
      <dgm:prSet/>
      <dgm:spPr/>
      <dgm:t>
        <a:bodyPr/>
        <a:lstStyle/>
        <a:p>
          <a:endParaRPr lang="en-US"/>
        </a:p>
      </dgm:t>
    </dgm:pt>
    <dgm:pt modelId="{175CD4F6-635B-4690-9563-6D7F40329339}" type="sibTrans" cxnId="{598AAC5E-44A3-467F-A6D5-9F443F34890B}">
      <dgm:prSet/>
      <dgm:spPr/>
      <dgm:t>
        <a:bodyPr/>
        <a:lstStyle/>
        <a:p>
          <a:endParaRPr lang="en-US"/>
        </a:p>
      </dgm:t>
    </dgm:pt>
    <dgm:pt modelId="{6ACA812C-686D-44BB-AD82-12FA4048A2A0}">
      <dgm:prSet phldrT="[Text]" custT="1"/>
      <dgm:spPr/>
      <dgm:t>
        <a:bodyPr/>
        <a:lstStyle/>
        <a:p>
          <a:pPr algn="l"/>
          <a:r>
            <a:rPr lang="en-US" sz="1400" dirty="0"/>
            <a:t>Security Requirements</a:t>
          </a:r>
        </a:p>
      </dgm:t>
    </dgm:pt>
    <dgm:pt modelId="{163BC6B0-0B4A-44C0-A25E-8C048815AA4E}" type="parTrans" cxnId="{7D6C95E1-9F9D-43FE-BF3B-AB8ADF707C83}">
      <dgm:prSet/>
      <dgm:spPr/>
      <dgm:t>
        <a:bodyPr/>
        <a:lstStyle/>
        <a:p>
          <a:endParaRPr lang="en-US"/>
        </a:p>
      </dgm:t>
    </dgm:pt>
    <dgm:pt modelId="{C1D5DE16-2547-4D9D-9CAC-611F6C2BD9AE}" type="sibTrans" cxnId="{7D6C95E1-9F9D-43FE-BF3B-AB8ADF707C83}">
      <dgm:prSet/>
      <dgm:spPr/>
      <dgm:t>
        <a:bodyPr/>
        <a:lstStyle/>
        <a:p>
          <a:endParaRPr lang="en-US"/>
        </a:p>
      </dgm:t>
    </dgm:pt>
    <dgm:pt modelId="{6D799155-FB23-4A7A-B5ED-8DD95E8056C6}" type="pres">
      <dgm:prSet presAssocID="{5471034F-8159-4A20-8AE5-5AD47E929A65}" presName="Name0" presStyleCnt="0">
        <dgm:presLayoutVars>
          <dgm:chMax val="7"/>
          <dgm:dir/>
          <dgm:animLvl val="lvl"/>
          <dgm:resizeHandles val="exact"/>
        </dgm:presLayoutVars>
      </dgm:prSet>
      <dgm:spPr/>
    </dgm:pt>
    <dgm:pt modelId="{257A6C05-605F-4AD4-A26C-461ACDF2EBB7}" type="pres">
      <dgm:prSet presAssocID="{74D9F7D9-72F3-44EE-9203-E7319FC338FF}" presName="circle1" presStyleLbl="node1" presStyleIdx="0" presStyleCnt="3"/>
      <dgm:spPr/>
    </dgm:pt>
    <dgm:pt modelId="{2605A05D-5BE4-4FBE-B616-4CE5EB99E394}" type="pres">
      <dgm:prSet presAssocID="{74D9F7D9-72F3-44EE-9203-E7319FC338FF}" presName="space" presStyleCnt="0"/>
      <dgm:spPr/>
    </dgm:pt>
    <dgm:pt modelId="{1034E7E3-96DF-4001-B5FB-5F4BDAB97A37}" type="pres">
      <dgm:prSet presAssocID="{74D9F7D9-72F3-44EE-9203-E7319FC338FF}" presName="rect1" presStyleLbl="alignAcc1" presStyleIdx="0" presStyleCnt="3"/>
      <dgm:spPr/>
    </dgm:pt>
    <dgm:pt modelId="{BFC8CAF5-E6AA-4E7E-A76F-40B35010CB5C}" type="pres">
      <dgm:prSet presAssocID="{356B1BEA-A527-4AB6-B167-1AE19AFC5F2B}" presName="vertSpace2" presStyleLbl="node1" presStyleIdx="0" presStyleCnt="3"/>
      <dgm:spPr/>
    </dgm:pt>
    <dgm:pt modelId="{B6117B4A-B84F-4CC3-9C0C-55AB7ABC18A3}" type="pres">
      <dgm:prSet presAssocID="{356B1BEA-A527-4AB6-B167-1AE19AFC5F2B}" presName="circle2" presStyleLbl="node1" presStyleIdx="1" presStyleCnt="3"/>
      <dgm:spPr/>
    </dgm:pt>
    <dgm:pt modelId="{F2992360-CDB2-4DD3-BAD8-7CA559717568}" type="pres">
      <dgm:prSet presAssocID="{356B1BEA-A527-4AB6-B167-1AE19AFC5F2B}" presName="rect2" presStyleLbl="alignAcc1" presStyleIdx="1" presStyleCnt="3"/>
      <dgm:spPr/>
    </dgm:pt>
    <dgm:pt modelId="{715E930D-5B39-416C-9735-22BD4E921B27}" type="pres">
      <dgm:prSet presAssocID="{B0DDE146-C0EA-4A49-AF9B-FA4C57E13334}" presName="vertSpace3" presStyleLbl="node1" presStyleIdx="1" presStyleCnt="3"/>
      <dgm:spPr/>
    </dgm:pt>
    <dgm:pt modelId="{3B78C38D-ED88-4885-8045-72069F1D5121}" type="pres">
      <dgm:prSet presAssocID="{B0DDE146-C0EA-4A49-AF9B-FA4C57E13334}" presName="circle3" presStyleLbl="node1" presStyleIdx="2" presStyleCnt="3"/>
      <dgm:spPr/>
    </dgm:pt>
    <dgm:pt modelId="{56FECD88-3F5D-4D33-99C2-BCBEE770E9E4}" type="pres">
      <dgm:prSet presAssocID="{B0DDE146-C0EA-4A49-AF9B-FA4C57E13334}" presName="rect3" presStyleLbl="alignAcc1" presStyleIdx="2" presStyleCnt="3"/>
      <dgm:spPr/>
    </dgm:pt>
    <dgm:pt modelId="{E2CFED14-063C-44AA-9208-0FEDC5D25BFF}" type="pres">
      <dgm:prSet presAssocID="{74D9F7D9-72F3-44EE-9203-E7319FC338FF}" presName="rect1ParTx" presStyleLbl="alignAcc1" presStyleIdx="2" presStyleCnt="3">
        <dgm:presLayoutVars>
          <dgm:chMax val="1"/>
          <dgm:bulletEnabled val="1"/>
        </dgm:presLayoutVars>
      </dgm:prSet>
      <dgm:spPr/>
    </dgm:pt>
    <dgm:pt modelId="{2DEF3CD4-0B71-4167-8F86-42E4D8D0276F}" type="pres">
      <dgm:prSet presAssocID="{74D9F7D9-72F3-44EE-9203-E7319FC338FF}" presName="rect1ChTx" presStyleLbl="alignAcc1" presStyleIdx="2" presStyleCnt="3" custScaleX="136267">
        <dgm:presLayoutVars>
          <dgm:bulletEnabled val="1"/>
        </dgm:presLayoutVars>
      </dgm:prSet>
      <dgm:spPr/>
    </dgm:pt>
    <dgm:pt modelId="{EF21F29F-B268-4995-95F6-44697467CA5A}" type="pres">
      <dgm:prSet presAssocID="{356B1BEA-A527-4AB6-B167-1AE19AFC5F2B}" presName="rect2ParTx" presStyleLbl="alignAcc1" presStyleIdx="2" presStyleCnt="3">
        <dgm:presLayoutVars>
          <dgm:chMax val="1"/>
          <dgm:bulletEnabled val="1"/>
        </dgm:presLayoutVars>
      </dgm:prSet>
      <dgm:spPr/>
    </dgm:pt>
    <dgm:pt modelId="{4F872FA6-5235-4C02-A4A9-B1302028DA8F}" type="pres">
      <dgm:prSet presAssocID="{356B1BEA-A527-4AB6-B167-1AE19AFC5F2B}" presName="rect2ChTx" presStyleLbl="alignAcc1" presStyleIdx="2" presStyleCnt="3" custScaleX="119333">
        <dgm:presLayoutVars>
          <dgm:bulletEnabled val="1"/>
        </dgm:presLayoutVars>
      </dgm:prSet>
      <dgm:spPr/>
    </dgm:pt>
    <dgm:pt modelId="{218D88C4-B655-42B0-BEB1-DCA4CD77B1BC}" type="pres">
      <dgm:prSet presAssocID="{B0DDE146-C0EA-4A49-AF9B-FA4C57E13334}" presName="rect3ParTx" presStyleLbl="alignAcc1" presStyleIdx="2" presStyleCnt="3">
        <dgm:presLayoutVars>
          <dgm:chMax val="1"/>
          <dgm:bulletEnabled val="1"/>
        </dgm:presLayoutVars>
      </dgm:prSet>
      <dgm:spPr/>
    </dgm:pt>
    <dgm:pt modelId="{8BE87135-8A2A-40B3-87E9-78E991F1C940}" type="pres">
      <dgm:prSet presAssocID="{B0DDE146-C0EA-4A49-AF9B-FA4C57E13334}" presName="rect3ChTx" presStyleLbl="alignAcc1" presStyleIdx="2" presStyleCnt="3" custScaleX="140416">
        <dgm:presLayoutVars>
          <dgm:bulletEnabled val="1"/>
        </dgm:presLayoutVars>
      </dgm:prSet>
      <dgm:spPr/>
    </dgm:pt>
  </dgm:ptLst>
  <dgm:cxnLst>
    <dgm:cxn modelId="{D550CD00-B110-4E1F-A622-1CEDB6F84512}" type="presOf" srcId="{5471034F-8159-4A20-8AE5-5AD47E929A65}" destId="{6D799155-FB23-4A7A-B5ED-8DD95E8056C6}" srcOrd="0" destOrd="0" presId="urn:microsoft.com/office/officeart/2005/8/layout/target3"/>
    <dgm:cxn modelId="{86915E08-77BB-49FC-B641-EA44D41F5358}" srcId="{5471034F-8159-4A20-8AE5-5AD47E929A65}" destId="{356B1BEA-A527-4AB6-B167-1AE19AFC5F2B}" srcOrd="1" destOrd="0" parTransId="{2D187688-12CF-48D6-9788-76F42ED3756D}" sibTransId="{63568A30-9E8C-42A0-A315-A3BA57D0110C}"/>
    <dgm:cxn modelId="{7395BC0F-C9D0-4463-A2FC-953C0E121102}" srcId="{5471034F-8159-4A20-8AE5-5AD47E929A65}" destId="{74D9F7D9-72F3-44EE-9203-E7319FC338FF}" srcOrd="0" destOrd="0" parTransId="{B065A2C2-4DA3-46FF-BB3F-577DDC6ABEAC}" sibTransId="{ABF7B80E-97B6-44D9-9F1D-C8FC0D6CC134}"/>
    <dgm:cxn modelId="{85C48C15-3F44-4713-AF21-E4FFC25D648A}" type="presOf" srcId="{76237577-6DD0-4E53-92E8-F77F31D4F758}" destId="{2DEF3CD4-0B71-4167-8F86-42E4D8D0276F}" srcOrd="0" destOrd="3" presId="urn:microsoft.com/office/officeart/2005/8/layout/target3"/>
    <dgm:cxn modelId="{A29A571D-5DF2-420D-BA50-6D95A171C7A4}" srcId="{74D9F7D9-72F3-44EE-9203-E7319FC338FF}" destId="{9D02B17B-159F-41D9-B81B-F9BEA768EFB1}" srcOrd="1" destOrd="0" parTransId="{7DD41F84-E9C5-4E3C-92D2-311C32844B52}" sibTransId="{2033C2F3-8350-4136-B908-915970B60C21}"/>
    <dgm:cxn modelId="{7F2D1322-21FC-4DE3-8230-E397B043B601}" type="presOf" srcId="{74D9F7D9-72F3-44EE-9203-E7319FC338FF}" destId="{1034E7E3-96DF-4001-B5FB-5F4BDAB97A37}" srcOrd="0" destOrd="0" presId="urn:microsoft.com/office/officeart/2005/8/layout/target3"/>
    <dgm:cxn modelId="{D4AFB025-A53A-42FE-B3BA-D8334202A5D9}" type="presOf" srcId="{B0DDE146-C0EA-4A49-AF9B-FA4C57E13334}" destId="{56FECD88-3F5D-4D33-99C2-BCBEE770E9E4}" srcOrd="0" destOrd="0" presId="urn:microsoft.com/office/officeart/2005/8/layout/target3"/>
    <dgm:cxn modelId="{E5CDEE2A-BC5B-42DE-B664-54501EFCC925}" type="presOf" srcId="{ADDDE6B1-116F-422B-9BF4-B84EDCA46683}" destId="{4F872FA6-5235-4C02-A4A9-B1302028DA8F}" srcOrd="0" destOrd="0" presId="urn:microsoft.com/office/officeart/2005/8/layout/target3"/>
    <dgm:cxn modelId="{3E7FFD2B-667C-4FDE-B4A1-0323E89BB72F}" srcId="{B0DDE146-C0EA-4A49-AF9B-FA4C57E13334}" destId="{78918937-2029-4C51-A3E4-962CC4399C7C}" srcOrd="1" destOrd="0" parTransId="{0082F104-8818-484D-ABFA-3716414A379B}" sibTransId="{452D7A64-E0A1-4379-BD06-7CBAF32CFAE0}"/>
    <dgm:cxn modelId="{EBBAB62E-BE0A-4D4A-873D-8D1D61D3FD3E}" type="presOf" srcId="{9D02B17B-159F-41D9-B81B-F9BEA768EFB1}" destId="{2DEF3CD4-0B71-4167-8F86-42E4D8D0276F}" srcOrd="0" destOrd="1" presId="urn:microsoft.com/office/officeart/2005/8/layout/target3"/>
    <dgm:cxn modelId="{EB256D3B-5BFA-4921-8FE5-3A539EFBD02D}" srcId="{356B1BEA-A527-4AB6-B167-1AE19AFC5F2B}" destId="{ADDDE6B1-116F-422B-9BF4-B84EDCA46683}" srcOrd="0" destOrd="0" parTransId="{5BC49A05-0980-46AB-B8EF-E1B4CEEB7F7F}" sibTransId="{A33C29D5-1608-4932-AC4A-FDA742A689E1}"/>
    <dgm:cxn modelId="{0F88F23B-F257-4609-BFDC-A665C772ECD7}" type="presOf" srcId="{356B1BEA-A527-4AB6-B167-1AE19AFC5F2B}" destId="{EF21F29F-B268-4995-95F6-44697467CA5A}" srcOrd="1" destOrd="0" presId="urn:microsoft.com/office/officeart/2005/8/layout/target3"/>
    <dgm:cxn modelId="{C20A975C-C531-4301-8AA5-6680186D2911}" type="presOf" srcId="{615D042F-5A14-4D46-9A16-F16A7169072D}" destId="{8BE87135-8A2A-40B3-87E9-78E991F1C940}" srcOrd="0" destOrd="0" presId="urn:microsoft.com/office/officeart/2005/8/layout/target3"/>
    <dgm:cxn modelId="{598AAC5E-44A3-467F-A6D5-9F443F34890B}" srcId="{74D9F7D9-72F3-44EE-9203-E7319FC338FF}" destId="{76237577-6DD0-4E53-92E8-F77F31D4F758}" srcOrd="3" destOrd="0" parTransId="{A7577DB7-9D0A-42E8-8F1E-A6E7334A7A93}" sibTransId="{175CD4F6-635B-4690-9563-6D7F40329339}"/>
    <dgm:cxn modelId="{A8292B60-641C-405F-A1BC-60D45B5F8593}" type="presOf" srcId="{764DEA52-B399-48A8-8FAE-734FA3526220}" destId="{2DEF3CD4-0B71-4167-8F86-42E4D8D0276F}" srcOrd="0" destOrd="0" presId="urn:microsoft.com/office/officeart/2005/8/layout/target3"/>
    <dgm:cxn modelId="{4A7C6C69-83C9-42CB-BE08-54096A6D9749}" srcId="{74D9F7D9-72F3-44EE-9203-E7319FC338FF}" destId="{764DEA52-B399-48A8-8FAE-734FA3526220}" srcOrd="0" destOrd="0" parTransId="{EE780F5F-C069-430C-A6C5-0EC4B373CBB9}" sibTransId="{420C1335-F5CE-446F-B8E8-6B651A153657}"/>
    <dgm:cxn modelId="{93D55E6B-DFC6-47D2-8583-AA6B29A45FAC}" srcId="{356B1BEA-A527-4AB6-B167-1AE19AFC5F2B}" destId="{9C3466AD-9EBF-41F3-A062-53F132E1264B}" srcOrd="1" destOrd="0" parTransId="{F9B1C010-1A26-40E5-813F-3051D0EE3C42}" sibTransId="{07AD9573-30E9-48E9-99B3-1C85E30D3499}"/>
    <dgm:cxn modelId="{68FC8D6B-096A-4558-95C1-4BB9E574F059}" type="presOf" srcId="{B0DDE146-C0EA-4A49-AF9B-FA4C57E13334}" destId="{218D88C4-B655-42B0-BEB1-DCA4CD77B1BC}" srcOrd="1" destOrd="0" presId="urn:microsoft.com/office/officeart/2005/8/layout/target3"/>
    <dgm:cxn modelId="{FE08384D-5EA8-48A5-933E-040B80CF5F5B}" type="presOf" srcId="{356B1BEA-A527-4AB6-B167-1AE19AFC5F2B}" destId="{F2992360-CDB2-4DD3-BAD8-7CA559717568}" srcOrd="0" destOrd="0" presId="urn:microsoft.com/office/officeart/2005/8/layout/target3"/>
    <dgm:cxn modelId="{0133B47D-AEFF-4902-B5FE-2495D12C4663}" srcId="{74D9F7D9-72F3-44EE-9203-E7319FC338FF}" destId="{2968CB21-C6DD-4289-BAA8-630C142C848B}" srcOrd="2" destOrd="0" parTransId="{0D530EB2-DEC5-4C57-B07B-F3CF35584607}" sibTransId="{76EB6AE0-173A-4C83-B2A8-C524AED87698}"/>
    <dgm:cxn modelId="{46932D7E-ED98-4B1C-8AE0-0ECCB9102520}" type="presOf" srcId="{2968CB21-C6DD-4289-BAA8-630C142C848B}" destId="{2DEF3CD4-0B71-4167-8F86-42E4D8D0276F}" srcOrd="0" destOrd="2" presId="urn:microsoft.com/office/officeart/2005/8/layout/target3"/>
    <dgm:cxn modelId="{466CB17F-69EC-4F6E-8C55-36E1055F4D51}" type="presOf" srcId="{6ACA812C-686D-44BB-AD82-12FA4048A2A0}" destId="{4F872FA6-5235-4C02-A4A9-B1302028DA8F}" srcOrd="0" destOrd="2" presId="urn:microsoft.com/office/officeart/2005/8/layout/target3"/>
    <dgm:cxn modelId="{231EC183-1FC3-48E5-8FBF-436E9727B400}" type="presOf" srcId="{78918937-2029-4C51-A3E4-962CC4399C7C}" destId="{8BE87135-8A2A-40B3-87E9-78E991F1C940}" srcOrd="0" destOrd="1" presId="urn:microsoft.com/office/officeart/2005/8/layout/target3"/>
    <dgm:cxn modelId="{78306C97-A7A1-4C70-B610-AE8BF64F3F2D}" type="presOf" srcId="{9C3466AD-9EBF-41F3-A062-53F132E1264B}" destId="{4F872FA6-5235-4C02-A4A9-B1302028DA8F}" srcOrd="0" destOrd="1" presId="urn:microsoft.com/office/officeart/2005/8/layout/target3"/>
    <dgm:cxn modelId="{270D439F-AA94-4D1D-95B3-DDB7AED9EBC7}" srcId="{B0DDE146-C0EA-4A49-AF9B-FA4C57E13334}" destId="{615D042F-5A14-4D46-9A16-F16A7169072D}" srcOrd="0" destOrd="0" parTransId="{92560FD2-CE16-4EB5-84A4-D54FD2E9A433}" sibTransId="{7C91AAA7-4B0C-4495-8568-495E2074EF9E}"/>
    <dgm:cxn modelId="{7D6C95E1-9F9D-43FE-BF3B-AB8ADF707C83}" srcId="{356B1BEA-A527-4AB6-B167-1AE19AFC5F2B}" destId="{6ACA812C-686D-44BB-AD82-12FA4048A2A0}" srcOrd="2" destOrd="0" parTransId="{163BC6B0-0B4A-44C0-A25E-8C048815AA4E}" sibTransId="{C1D5DE16-2547-4D9D-9CAC-611F6C2BD9AE}"/>
    <dgm:cxn modelId="{32875AE6-4C6B-4BDB-AF50-4AB66AE2418A}" type="presOf" srcId="{74D9F7D9-72F3-44EE-9203-E7319FC338FF}" destId="{E2CFED14-063C-44AA-9208-0FEDC5D25BFF}" srcOrd="1" destOrd="0" presId="urn:microsoft.com/office/officeart/2005/8/layout/target3"/>
    <dgm:cxn modelId="{C8DF49F1-2609-411D-9D41-FEA1A9ADD528}" srcId="{5471034F-8159-4A20-8AE5-5AD47E929A65}" destId="{B0DDE146-C0EA-4A49-AF9B-FA4C57E13334}" srcOrd="2" destOrd="0" parTransId="{3450D4F0-2762-42F6-A5D1-C4688CC0C456}" sibTransId="{FEC4577B-B2DC-441C-B60A-ADA2FB3B7486}"/>
    <dgm:cxn modelId="{F2E5B21F-3E3D-4960-931C-96CE101C0875}" type="presParOf" srcId="{6D799155-FB23-4A7A-B5ED-8DD95E8056C6}" destId="{257A6C05-605F-4AD4-A26C-461ACDF2EBB7}" srcOrd="0" destOrd="0" presId="urn:microsoft.com/office/officeart/2005/8/layout/target3"/>
    <dgm:cxn modelId="{CB75D823-B4AF-4114-885E-4CBCB5BEEE16}" type="presParOf" srcId="{6D799155-FB23-4A7A-B5ED-8DD95E8056C6}" destId="{2605A05D-5BE4-4FBE-B616-4CE5EB99E394}" srcOrd="1" destOrd="0" presId="urn:microsoft.com/office/officeart/2005/8/layout/target3"/>
    <dgm:cxn modelId="{0DF394DB-0575-47C0-BE62-F992E2677092}" type="presParOf" srcId="{6D799155-FB23-4A7A-B5ED-8DD95E8056C6}" destId="{1034E7E3-96DF-4001-B5FB-5F4BDAB97A37}" srcOrd="2" destOrd="0" presId="urn:microsoft.com/office/officeart/2005/8/layout/target3"/>
    <dgm:cxn modelId="{3E4A1957-810A-422E-BD1B-C32E850762FC}" type="presParOf" srcId="{6D799155-FB23-4A7A-B5ED-8DD95E8056C6}" destId="{BFC8CAF5-E6AA-4E7E-A76F-40B35010CB5C}" srcOrd="3" destOrd="0" presId="urn:microsoft.com/office/officeart/2005/8/layout/target3"/>
    <dgm:cxn modelId="{45692E6D-D127-4551-BD03-25E2BAC00F72}" type="presParOf" srcId="{6D799155-FB23-4A7A-B5ED-8DD95E8056C6}" destId="{B6117B4A-B84F-4CC3-9C0C-55AB7ABC18A3}" srcOrd="4" destOrd="0" presId="urn:microsoft.com/office/officeart/2005/8/layout/target3"/>
    <dgm:cxn modelId="{DB00D58F-1F5E-4DA7-B8BF-F2983D9E379E}" type="presParOf" srcId="{6D799155-FB23-4A7A-B5ED-8DD95E8056C6}" destId="{F2992360-CDB2-4DD3-BAD8-7CA559717568}" srcOrd="5" destOrd="0" presId="urn:microsoft.com/office/officeart/2005/8/layout/target3"/>
    <dgm:cxn modelId="{7E23CEB0-C7E3-4F65-851C-651121C453C0}" type="presParOf" srcId="{6D799155-FB23-4A7A-B5ED-8DD95E8056C6}" destId="{715E930D-5B39-416C-9735-22BD4E921B27}" srcOrd="6" destOrd="0" presId="urn:microsoft.com/office/officeart/2005/8/layout/target3"/>
    <dgm:cxn modelId="{350F437C-D439-4EA1-912D-F4492ED8F700}" type="presParOf" srcId="{6D799155-FB23-4A7A-B5ED-8DD95E8056C6}" destId="{3B78C38D-ED88-4885-8045-72069F1D5121}" srcOrd="7" destOrd="0" presId="urn:microsoft.com/office/officeart/2005/8/layout/target3"/>
    <dgm:cxn modelId="{889BF40E-2389-4DF2-BE46-4A62951BF50C}" type="presParOf" srcId="{6D799155-FB23-4A7A-B5ED-8DD95E8056C6}" destId="{56FECD88-3F5D-4D33-99C2-BCBEE770E9E4}" srcOrd="8" destOrd="0" presId="urn:microsoft.com/office/officeart/2005/8/layout/target3"/>
    <dgm:cxn modelId="{4329AC4A-D135-41D6-8B73-A900F335E3C8}" type="presParOf" srcId="{6D799155-FB23-4A7A-B5ED-8DD95E8056C6}" destId="{E2CFED14-063C-44AA-9208-0FEDC5D25BFF}" srcOrd="9" destOrd="0" presId="urn:microsoft.com/office/officeart/2005/8/layout/target3"/>
    <dgm:cxn modelId="{FE12B523-70B7-419E-9667-9600AAABF670}" type="presParOf" srcId="{6D799155-FB23-4A7A-B5ED-8DD95E8056C6}" destId="{2DEF3CD4-0B71-4167-8F86-42E4D8D0276F}" srcOrd="10" destOrd="0" presId="urn:microsoft.com/office/officeart/2005/8/layout/target3"/>
    <dgm:cxn modelId="{69E89336-965A-4638-9C65-482B6522FC41}" type="presParOf" srcId="{6D799155-FB23-4A7A-B5ED-8DD95E8056C6}" destId="{EF21F29F-B268-4995-95F6-44697467CA5A}" srcOrd="11" destOrd="0" presId="urn:microsoft.com/office/officeart/2005/8/layout/target3"/>
    <dgm:cxn modelId="{6AF24C31-985C-43CB-84B1-5D9786A95864}" type="presParOf" srcId="{6D799155-FB23-4A7A-B5ED-8DD95E8056C6}" destId="{4F872FA6-5235-4C02-A4A9-B1302028DA8F}" srcOrd="12" destOrd="0" presId="urn:microsoft.com/office/officeart/2005/8/layout/target3"/>
    <dgm:cxn modelId="{279EE468-E8E7-4EC5-9861-9385AFCD8235}" type="presParOf" srcId="{6D799155-FB23-4A7A-B5ED-8DD95E8056C6}" destId="{218D88C4-B655-42B0-BEB1-DCA4CD77B1BC}" srcOrd="13" destOrd="0" presId="urn:microsoft.com/office/officeart/2005/8/layout/target3"/>
    <dgm:cxn modelId="{93A89540-A67E-4B7F-91B5-6EABCECFC837}" type="presParOf" srcId="{6D799155-FB23-4A7A-B5ED-8DD95E8056C6}" destId="{8BE87135-8A2A-40B3-87E9-78E991F1C94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E7165-E429-4656-A780-34F860D32F98}">
      <dsp:nvSpPr>
        <dsp:cNvPr id="0" name=""/>
        <dsp:cNvSpPr/>
      </dsp:nvSpPr>
      <dsp:spPr>
        <a:xfrm>
          <a:off x="0" y="3066"/>
          <a:ext cx="8593931" cy="105040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sp>
    <dsp:sp modelId="{82B87164-880B-4EF6-A7FB-6C0A1B90D7F8}">
      <dsp:nvSpPr>
        <dsp:cNvPr id="0" name=""/>
        <dsp:cNvSpPr/>
      </dsp:nvSpPr>
      <dsp:spPr>
        <a:xfrm>
          <a:off x="317747" y="239407"/>
          <a:ext cx="578287" cy="577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A72945B-1A79-423A-84C5-3FBDBF195ED4}">
      <dsp:nvSpPr>
        <dsp:cNvPr id="0" name=""/>
        <dsp:cNvSpPr/>
      </dsp:nvSpPr>
      <dsp:spPr>
        <a:xfrm>
          <a:off x="1213782" y="3066"/>
          <a:ext cx="7316387" cy="105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77" tIns="111277" rIns="111277" bIns="111277"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Segoe UI" panose="020B0502040204020203" pitchFamily="34" charset="0"/>
              <a:cs typeface="Segoe UI" panose="020B0502040204020203" pitchFamily="34" charset="0"/>
            </a:rPr>
            <a:t>VA established the Baseline as a cornerstone of the enterprise-wide effort to standardize the delivery of health care and accelerate VA's EHRM deployment schedule. </a:t>
          </a:r>
        </a:p>
      </dsp:txBody>
      <dsp:txXfrm>
        <a:off x="1213782" y="3066"/>
        <a:ext cx="7316387" cy="1051431"/>
      </dsp:txXfrm>
    </dsp:sp>
    <dsp:sp modelId="{8607E5C3-9032-4082-834D-DCB29186AD6E}">
      <dsp:nvSpPr>
        <dsp:cNvPr id="0" name=""/>
        <dsp:cNvSpPr/>
      </dsp:nvSpPr>
      <dsp:spPr>
        <a:xfrm>
          <a:off x="0" y="1301893"/>
          <a:ext cx="8593931" cy="105040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sp>
    <dsp:sp modelId="{78027A0B-1938-4E2E-8B88-C769D573E407}">
      <dsp:nvSpPr>
        <dsp:cNvPr id="0" name=""/>
        <dsp:cNvSpPr/>
      </dsp:nvSpPr>
      <dsp:spPr>
        <a:xfrm>
          <a:off x="317747" y="1538234"/>
          <a:ext cx="578287" cy="5777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45ADD26-F898-4611-BCCE-442381B034C4}">
      <dsp:nvSpPr>
        <dsp:cNvPr id="0" name=""/>
        <dsp:cNvSpPr/>
      </dsp:nvSpPr>
      <dsp:spPr>
        <a:xfrm>
          <a:off x="1213782" y="1301893"/>
          <a:ext cx="7316387" cy="105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Segoe UI" panose="020B0502040204020203" pitchFamily="34" charset="0"/>
              <a:cs typeface="Segoe UI" panose="020B0502040204020203" pitchFamily="34" charset="0"/>
            </a:rPr>
            <a:t>The Baseline is not static; it will be adjusted through formalized enterprise change control </a:t>
          </a:r>
          <a:r>
            <a:rPr lang="en-US" sz="1800" kern="1200" dirty="0">
              <a:solidFill>
                <a:srgbClr val="112F4E">
                  <a:hueOff val="0"/>
                  <a:satOff val="0"/>
                  <a:lumOff val="0"/>
                  <a:alphaOff val="0"/>
                </a:srgbClr>
              </a:solidFill>
              <a:latin typeface="Segoe UI" panose="020B0502040204020203" pitchFamily="34" charset="0"/>
              <a:ea typeface="+mn-ea"/>
              <a:cs typeface="Segoe UI" panose="020B0502040204020203" pitchFamily="34" charset="0"/>
            </a:rPr>
            <a:t>processes</a:t>
          </a:r>
          <a:r>
            <a:rPr lang="en-US" sz="1800" kern="1200" dirty="0">
              <a:latin typeface="Segoe UI" panose="020B0502040204020203" pitchFamily="34" charset="0"/>
              <a:cs typeface="Segoe UI" panose="020B0502040204020203" pitchFamily="34" charset="0"/>
            </a:rPr>
            <a:t> as VA deploys to more sites, and as VA delivers system improvements, upgrades, new services, new technologies, or revised workflows. </a:t>
          </a:r>
        </a:p>
      </dsp:txBody>
      <dsp:txXfrm>
        <a:off x="1213782" y="1301893"/>
        <a:ext cx="7316387" cy="1051431"/>
      </dsp:txXfrm>
    </dsp:sp>
    <dsp:sp modelId="{1184EA20-4E05-4C88-A63C-B5408CA1FD2A}">
      <dsp:nvSpPr>
        <dsp:cNvPr id="0" name=""/>
        <dsp:cNvSpPr/>
      </dsp:nvSpPr>
      <dsp:spPr>
        <a:xfrm>
          <a:off x="0" y="2600721"/>
          <a:ext cx="8593931" cy="105040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sp>
    <dsp:sp modelId="{72ACBEF6-9AA0-4F97-8798-475A8E8AA480}">
      <dsp:nvSpPr>
        <dsp:cNvPr id="0" name=""/>
        <dsp:cNvSpPr/>
      </dsp:nvSpPr>
      <dsp:spPr>
        <a:xfrm>
          <a:off x="317747" y="2837062"/>
          <a:ext cx="578287" cy="5777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E57B3FF-0D7A-4F3C-81D1-5C4669AF5214}">
      <dsp:nvSpPr>
        <dsp:cNvPr id="0" name=""/>
        <dsp:cNvSpPr/>
      </dsp:nvSpPr>
      <dsp:spPr>
        <a:xfrm>
          <a:off x="1213782" y="2600721"/>
          <a:ext cx="7316387" cy="105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77" tIns="111277" rIns="111277" bIns="111277"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Segoe UI" panose="020B0502040204020203" pitchFamily="34" charset="0"/>
              <a:cs typeface="Segoe UI" panose="020B0502040204020203" pitchFamily="34" charset="0"/>
            </a:rPr>
            <a:t>Aligning with the notional VA standard for technology system configurations in advance will help avoid deployment delays and added cost. </a:t>
          </a:r>
        </a:p>
      </dsp:txBody>
      <dsp:txXfrm>
        <a:off x="1213782" y="2600721"/>
        <a:ext cx="7316387" cy="1051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A6C05-605F-4AD4-A26C-461ACDF2EBB7}">
      <dsp:nvSpPr>
        <dsp:cNvPr id="0" name=""/>
        <dsp:cNvSpPr/>
      </dsp:nvSpPr>
      <dsp:spPr>
        <a:xfrm>
          <a:off x="-157642" y="248193"/>
          <a:ext cx="2674620" cy="2674620"/>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4E7E3-96DF-4001-B5FB-5F4BDAB97A37}">
      <dsp:nvSpPr>
        <dsp:cNvPr id="0" name=""/>
        <dsp:cNvSpPr/>
      </dsp:nvSpPr>
      <dsp:spPr>
        <a:xfrm>
          <a:off x="1179667" y="248193"/>
          <a:ext cx="3120390" cy="267462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1) Integration Design</a:t>
          </a:r>
        </a:p>
      </dsp:txBody>
      <dsp:txXfrm>
        <a:off x="1179667" y="248193"/>
        <a:ext cx="1560195" cy="802387"/>
      </dsp:txXfrm>
    </dsp:sp>
    <dsp:sp modelId="{B6117B4A-B84F-4CC3-9C0C-55AB7ABC18A3}">
      <dsp:nvSpPr>
        <dsp:cNvPr id="0" name=""/>
        <dsp:cNvSpPr/>
      </dsp:nvSpPr>
      <dsp:spPr>
        <a:xfrm>
          <a:off x="310417" y="1050581"/>
          <a:ext cx="1738501" cy="1738501"/>
        </a:xfrm>
        <a:prstGeom prst="pie">
          <a:avLst>
            <a:gd name="adj1" fmla="val 5400000"/>
            <a:gd name="adj2" fmla="val 16200000"/>
          </a:avLst>
        </a:prstGeom>
        <a:solidFill>
          <a:schemeClr val="accent2">
            <a:hueOff val="-506163"/>
            <a:satOff val="0"/>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92360-CDB2-4DD3-BAD8-7CA559717568}">
      <dsp:nvSpPr>
        <dsp:cNvPr id="0" name=""/>
        <dsp:cNvSpPr/>
      </dsp:nvSpPr>
      <dsp:spPr>
        <a:xfrm>
          <a:off x="1179667" y="1050581"/>
          <a:ext cx="3120390" cy="1738501"/>
        </a:xfrm>
        <a:prstGeom prst="rect">
          <a:avLst/>
        </a:prstGeom>
        <a:solidFill>
          <a:schemeClr val="lt1">
            <a:alpha val="90000"/>
            <a:hueOff val="0"/>
            <a:satOff val="0"/>
            <a:lumOff val="0"/>
            <a:alphaOff val="0"/>
          </a:schemeClr>
        </a:solidFill>
        <a:ln w="12700" cap="flat" cmpd="sng" algn="ctr">
          <a:solidFill>
            <a:schemeClr val="accent2">
              <a:hueOff val="-506163"/>
              <a:satOff val="0"/>
              <a:lumOff val="1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2) Connectivity Design</a:t>
          </a:r>
        </a:p>
      </dsp:txBody>
      <dsp:txXfrm>
        <a:off x="1179667" y="1050581"/>
        <a:ext cx="1560195" cy="802385"/>
      </dsp:txXfrm>
    </dsp:sp>
    <dsp:sp modelId="{3B78C38D-ED88-4885-8045-72069F1D5121}">
      <dsp:nvSpPr>
        <dsp:cNvPr id="0" name=""/>
        <dsp:cNvSpPr/>
      </dsp:nvSpPr>
      <dsp:spPr>
        <a:xfrm>
          <a:off x="778475" y="1852966"/>
          <a:ext cx="802385" cy="802385"/>
        </a:xfrm>
        <a:prstGeom prst="pie">
          <a:avLst>
            <a:gd name="adj1" fmla="val 5400000"/>
            <a:gd name="adj2" fmla="val 16200000"/>
          </a:avLst>
        </a:prstGeom>
        <a:solidFill>
          <a:schemeClr val="accent2">
            <a:hueOff val="-1012326"/>
            <a:satOff val="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ECD88-3F5D-4D33-99C2-BCBEE770E9E4}">
      <dsp:nvSpPr>
        <dsp:cNvPr id="0" name=""/>
        <dsp:cNvSpPr/>
      </dsp:nvSpPr>
      <dsp:spPr>
        <a:xfrm>
          <a:off x="1179667" y="1852966"/>
          <a:ext cx="3120390" cy="802385"/>
        </a:xfrm>
        <a:prstGeom prst="rect">
          <a:avLst/>
        </a:prstGeom>
        <a:solidFill>
          <a:schemeClr val="lt1">
            <a:alpha val="90000"/>
            <a:hueOff val="0"/>
            <a:satOff val="0"/>
            <a:lumOff val="0"/>
            <a:alphaOff val="0"/>
          </a:schemeClr>
        </a:solidFill>
        <a:ln w="12700" cap="flat" cmpd="sng" algn="ctr">
          <a:solidFill>
            <a:schemeClr val="accent2">
              <a:hueOff val="-1012326"/>
              <a:satOff val="0"/>
              <a:lumOff val="2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3) Design Note – Vendor Specific</a:t>
          </a:r>
        </a:p>
      </dsp:txBody>
      <dsp:txXfrm>
        <a:off x="1179667" y="1852966"/>
        <a:ext cx="1560195" cy="802385"/>
      </dsp:txXfrm>
    </dsp:sp>
    <dsp:sp modelId="{2DEF3CD4-0B71-4167-8F86-42E4D8D0276F}">
      <dsp:nvSpPr>
        <dsp:cNvPr id="0" name=""/>
        <dsp:cNvSpPr/>
      </dsp:nvSpPr>
      <dsp:spPr>
        <a:xfrm>
          <a:off x="2456944" y="248193"/>
          <a:ext cx="2126030" cy="8023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Program Overview</a:t>
          </a:r>
        </a:p>
        <a:p>
          <a:pPr marL="114300" lvl="1" indent="-114300" algn="l" defTabSz="622300">
            <a:lnSpc>
              <a:spcPct val="90000"/>
            </a:lnSpc>
            <a:spcBef>
              <a:spcPct val="0"/>
            </a:spcBef>
            <a:spcAft>
              <a:spcPct val="15000"/>
            </a:spcAft>
            <a:buChar char="•"/>
          </a:pPr>
          <a:r>
            <a:rPr lang="en-US" sz="1400" kern="1200" dirty="0"/>
            <a:t>Clinical Workflows</a:t>
          </a:r>
        </a:p>
        <a:p>
          <a:pPr marL="114300" lvl="1" indent="-114300" algn="l" defTabSz="622300">
            <a:lnSpc>
              <a:spcPct val="90000"/>
            </a:lnSpc>
            <a:spcBef>
              <a:spcPct val="0"/>
            </a:spcBef>
            <a:spcAft>
              <a:spcPct val="15000"/>
            </a:spcAft>
            <a:buChar char="•"/>
          </a:pPr>
          <a:r>
            <a:rPr lang="en-US" sz="1400" kern="1200" dirty="0"/>
            <a:t>Integration Requirements</a:t>
          </a:r>
        </a:p>
        <a:p>
          <a:pPr marL="114300" lvl="1" indent="-114300" algn="l" defTabSz="622300">
            <a:lnSpc>
              <a:spcPct val="90000"/>
            </a:lnSpc>
            <a:spcBef>
              <a:spcPct val="0"/>
            </a:spcBef>
            <a:spcAft>
              <a:spcPct val="15000"/>
            </a:spcAft>
            <a:buChar char="•"/>
          </a:pPr>
          <a:r>
            <a:rPr lang="en-US" sz="1400" kern="1200" dirty="0"/>
            <a:t>Message Structures</a:t>
          </a:r>
        </a:p>
      </dsp:txBody>
      <dsp:txXfrm>
        <a:off x="2456944" y="248193"/>
        <a:ext cx="2126030" cy="802387"/>
      </dsp:txXfrm>
    </dsp:sp>
    <dsp:sp modelId="{4F872FA6-5235-4C02-A4A9-B1302028DA8F}">
      <dsp:nvSpPr>
        <dsp:cNvPr id="0" name=""/>
        <dsp:cNvSpPr/>
      </dsp:nvSpPr>
      <dsp:spPr>
        <a:xfrm>
          <a:off x="2589046" y="1050581"/>
          <a:ext cx="1861827" cy="802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Deployment Delivery</a:t>
          </a:r>
        </a:p>
        <a:p>
          <a:pPr marL="114300" lvl="1" indent="-114300" algn="l" defTabSz="622300">
            <a:lnSpc>
              <a:spcPct val="90000"/>
            </a:lnSpc>
            <a:spcBef>
              <a:spcPct val="0"/>
            </a:spcBef>
            <a:spcAft>
              <a:spcPct val="15000"/>
            </a:spcAft>
            <a:buChar char="•"/>
          </a:pPr>
          <a:r>
            <a:rPr lang="en-US" sz="1400" kern="1200" dirty="0"/>
            <a:t>Connectivity Details</a:t>
          </a:r>
        </a:p>
        <a:p>
          <a:pPr marL="114300" lvl="1" indent="-114300" algn="l" defTabSz="622300">
            <a:lnSpc>
              <a:spcPct val="90000"/>
            </a:lnSpc>
            <a:spcBef>
              <a:spcPct val="0"/>
            </a:spcBef>
            <a:spcAft>
              <a:spcPct val="15000"/>
            </a:spcAft>
            <a:buChar char="•"/>
          </a:pPr>
          <a:r>
            <a:rPr lang="en-US" sz="1400" kern="1200" dirty="0"/>
            <a:t>Security Requirements</a:t>
          </a:r>
        </a:p>
      </dsp:txBody>
      <dsp:txXfrm>
        <a:off x="2589046" y="1050581"/>
        <a:ext cx="1861827" cy="802385"/>
      </dsp:txXfrm>
    </dsp:sp>
    <dsp:sp modelId="{8BE87135-8A2A-40B3-87E9-78E991F1C940}">
      <dsp:nvSpPr>
        <dsp:cNvPr id="0" name=""/>
        <dsp:cNvSpPr/>
      </dsp:nvSpPr>
      <dsp:spPr>
        <a:xfrm>
          <a:off x="2424578" y="1852966"/>
          <a:ext cx="2190763" cy="8023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Vendor Interface contractual agreement/deliverable</a:t>
          </a:r>
        </a:p>
        <a:p>
          <a:pPr marL="114300" lvl="1" indent="-114300" algn="l" defTabSz="622300">
            <a:lnSpc>
              <a:spcPct val="90000"/>
            </a:lnSpc>
            <a:spcBef>
              <a:spcPct val="0"/>
            </a:spcBef>
            <a:spcAft>
              <a:spcPct val="15000"/>
            </a:spcAft>
            <a:buChar char="•"/>
          </a:pPr>
          <a:r>
            <a:rPr lang="en-US" sz="1400" kern="1200" dirty="0"/>
            <a:t>Document exceptions and exception mitigations, if applicable </a:t>
          </a:r>
        </a:p>
      </dsp:txBody>
      <dsp:txXfrm>
        <a:off x="2424578" y="1852966"/>
        <a:ext cx="2190763" cy="8023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03136"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0850" y="0"/>
            <a:ext cx="4003136" cy="350760"/>
          </a:xfrm>
          <a:prstGeom prst="rect">
            <a:avLst/>
          </a:prstGeom>
        </p:spPr>
        <p:txBody>
          <a:bodyPr vert="horz" lIns="91440" tIns="45720" rIns="91440" bIns="45720" rtlCol="0"/>
          <a:lstStyle>
            <a:lvl1pPr algn="r">
              <a:defRPr sz="1200"/>
            </a:lvl1pPr>
          </a:lstStyle>
          <a:p>
            <a:fld id="{40BF6123-5584-4859-9232-7C64D48C60BC}" type="datetimeFigureOut">
              <a:rPr lang="en-US" smtClean="0"/>
              <a:t>6/11/2025</a:t>
            </a:fld>
            <a:endParaRPr lang="en-US" dirty="0"/>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4444" y="3330420"/>
            <a:ext cx="7387187" cy="315444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6658443"/>
            <a:ext cx="4003136" cy="350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0850" y="6658443"/>
            <a:ext cx="4003136" cy="350760"/>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189360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44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23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26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47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4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95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906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1162146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561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F3E65-5216-A5C6-D859-E0CA16609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752D8-0AD3-45DD-951D-39011E9ED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61B0F-728F-D8DA-F1F8-C1A83D89D4B4}"/>
              </a:ext>
            </a:extLst>
          </p:cNvPr>
          <p:cNvSpPr>
            <a:spLocks noGrp="1"/>
          </p:cNvSpPr>
          <p:nvPr>
            <p:ph type="body" idx="1"/>
          </p:nvPr>
        </p:nvSpPr>
        <p:spPr/>
        <p:txBody>
          <a:bodyPr/>
          <a:lstStyle/>
          <a:p>
            <a:pPr marL="181225" indent="-181225">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4D8542-0E65-17E9-BF05-F3AFEE9E3D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51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50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4A67B-11BF-8E4C-0A21-9D3BB03ED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0A3D0-CBC2-897C-C1E7-CBC471181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729D3-D58D-D578-385D-8BA539EB7DCE}"/>
              </a:ext>
            </a:extLst>
          </p:cNvPr>
          <p:cNvSpPr>
            <a:spLocks noGrp="1"/>
          </p:cNvSpPr>
          <p:nvPr>
            <p:ph type="body" idx="1"/>
          </p:nvPr>
        </p:nvSpPr>
        <p:spPr/>
        <p:txBody>
          <a:bodyPr/>
          <a:lstStyle/>
          <a:p>
            <a:endParaRPr lang="en-US" sz="1800" b="1" dirty="0">
              <a:latin typeface="Segoe UI"/>
              <a:cs typeface="Segoe UI"/>
            </a:endParaRPr>
          </a:p>
        </p:txBody>
      </p:sp>
      <p:sp>
        <p:nvSpPr>
          <p:cNvPr id="4" name="Slide Number Placeholder 3">
            <a:extLst>
              <a:ext uri="{FF2B5EF4-FFF2-40B4-BE49-F238E27FC236}">
                <a16:creationId xmlns:a16="http://schemas.microsoft.com/office/drawing/2014/main" id="{D0F0F6DB-08DC-8D82-AE61-07D3DCEF9C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29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94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1065017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24</a:t>
            </a:fld>
            <a:endParaRPr lang="en-US" dirty="0"/>
          </a:p>
        </p:txBody>
      </p:sp>
    </p:spTree>
    <p:extLst>
      <p:ext uri="{BB962C8B-B14F-4D97-AF65-F5344CB8AC3E}">
        <p14:creationId xmlns:p14="http://schemas.microsoft.com/office/powerpoint/2010/main" val="99495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432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828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4290995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32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249607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AE002C-515F-42DB-97D6-5F3FAD8D7CC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475123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3548155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2928216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3838026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507517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34</a:t>
            </a:fld>
            <a:endParaRPr lang="en-US" dirty="0"/>
          </a:p>
        </p:txBody>
      </p:sp>
    </p:spTree>
    <p:extLst>
      <p:ext uri="{BB962C8B-B14F-4D97-AF65-F5344CB8AC3E}">
        <p14:creationId xmlns:p14="http://schemas.microsoft.com/office/powerpoint/2010/main" val="3335542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35</a:t>
            </a:fld>
            <a:endParaRPr lang="en-US" dirty="0"/>
          </a:p>
        </p:txBody>
      </p:sp>
    </p:spTree>
    <p:extLst>
      <p:ext uri="{BB962C8B-B14F-4D97-AF65-F5344CB8AC3E}">
        <p14:creationId xmlns:p14="http://schemas.microsoft.com/office/powerpoint/2010/main" val="2340084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36</a:t>
            </a:fld>
            <a:endParaRPr lang="en-US" dirty="0"/>
          </a:p>
        </p:txBody>
      </p:sp>
    </p:spTree>
    <p:extLst>
      <p:ext uri="{BB962C8B-B14F-4D97-AF65-F5344CB8AC3E}">
        <p14:creationId xmlns:p14="http://schemas.microsoft.com/office/powerpoint/2010/main" val="3460992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523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EAD934-116A-4D82-B824-16D7E0ED21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158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39</a:t>
            </a:fld>
            <a:endParaRPr lang="en-US" dirty="0"/>
          </a:p>
        </p:txBody>
      </p:sp>
    </p:spTree>
    <p:extLst>
      <p:ext uri="{BB962C8B-B14F-4D97-AF65-F5344CB8AC3E}">
        <p14:creationId xmlns:p14="http://schemas.microsoft.com/office/powerpoint/2010/main" val="105745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3385471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40</a:t>
            </a:fld>
            <a:endParaRPr lang="en-US" dirty="0"/>
          </a:p>
        </p:txBody>
      </p:sp>
    </p:spTree>
    <p:extLst>
      <p:ext uri="{BB962C8B-B14F-4D97-AF65-F5344CB8AC3E}">
        <p14:creationId xmlns:p14="http://schemas.microsoft.com/office/powerpoint/2010/main" val="678718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906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122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43</a:t>
            </a:fld>
            <a:endParaRPr lang="en-US" dirty="0"/>
          </a:p>
        </p:txBody>
      </p:sp>
    </p:spTree>
    <p:extLst>
      <p:ext uri="{BB962C8B-B14F-4D97-AF65-F5344CB8AC3E}">
        <p14:creationId xmlns:p14="http://schemas.microsoft.com/office/powerpoint/2010/main" val="3298232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44</a:t>
            </a:fld>
            <a:endParaRPr lang="en-US" dirty="0"/>
          </a:p>
        </p:txBody>
      </p:sp>
    </p:spTree>
    <p:extLst>
      <p:ext uri="{BB962C8B-B14F-4D97-AF65-F5344CB8AC3E}">
        <p14:creationId xmlns:p14="http://schemas.microsoft.com/office/powerpoint/2010/main" val="3066819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45</a:t>
            </a:fld>
            <a:endParaRPr lang="en-US" dirty="0"/>
          </a:p>
        </p:txBody>
      </p:sp>
    </p:spTree>
    <p:extLst>
      <p:ext uri="{BB962C8B-B14F-4D97-AF65-F5344CB8AC3E}">
        <p14:creationId xmlns:p14="http://schemas.microsoft.com/office/powerpoint/2010/main" val="3976458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46</a:t>
            </a:fld>
            <a:endParaRPr lang="en-US" dirty="0"/>
          </a:p>
        </p:txBody>
      </p:sp>
    </p:spTree>
    <p:extLst>
      <p:ext uri="{BB962C8B-B14F-4D97-AF65-F5344CB8AC3E}">
        <p14:creationId xmlns:p14="http://schemas.microsoft.com/office/powerpoint/2010/main" val="439671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47</a:t>
            </a:fld>
            <a:endParaRPr lang="en-US" dirty="0"/>
          </a:p>
        </p:txBody>
      </p:sp>
    </p:spTree>
    <p:extLst>
      <p:ext uri="{BB962C8B-B14F-4D97-AF65-F5344CB8AC3E}">
        <p14:creationId xmlns:p14="http://schemas.microsoft.com/office/powerpoint/2010/main" val="2732010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48</a:t>
            </a:fld>
            <a:endParaRPr lang="en-US" dirty="0"/>
          </a:p>
        </p:txBody>
      </p:sp>
    </p:spTree>
    <p:extLst>
      <p:ext uri="{BB962C8B-B14F-4D97-AF65-F5344CB8AC3E}">
        <p14:creationId xmlns:p14="http://schemas.microsoft.com/office/powerpoint/2010/main" val="1715001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49</a:t>
            </a:fld>
            <a:endParaRPr lang="en-US" dirty="0"/>
          </a:p>
        </p:txBody>
      </p:sp>
    </p:spTree>
    <p:extLst>
      <p:ext uri="{BB962C8B-B14F-4D97-AF65-F5344CB8AC3E}">
        <p14:creationId xmlns:p14="http://schemas.microsoft.com/office/powerpoint/2010/main" val="363566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3829071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50</a:t>
            </a:fld>
            <a:endParaRPr lang="en-US" dirty="0"/>
          </a:p>
        </p:txBody>
      </p:sp>
    </p:spTree>
    <p:extLst>
      <p:ext uri="{BB962C8B-B14F-4D97-AF65-F5344CB8AC3E}">
        <p14:creationId xmlns:p14="http://schemas.microsoft.com/office/powerpoint/2010/main" val="3716080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51</a:t>
            </a:fld>
            <a:endParaRPr lang="en-US" dirty="0"/>
          </a:p>
        </p:txBody>
      </p:sp>
    </p:spTree>
    <p:extLst>
      <p:ext uri="{BB962C8B-B14F-4D97-AF65-F5344CB8AC3E}">
        <p14:creationId xmlns:p14="http://schemas.microsoft.com/office/powerpoint/2010/main" val="13869781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52</a:t>
            </a:fld>
            <a:endParaRPr lang="en-US" dirty="0"/>
          </a:p>
        </p:txBody>
      </p:sp>
    </p:spTree>
    <p:extLst>
      <p:ext uri="{BB962C8B-B14F-4D97-AF65-F5344CB8AC3E}">
        <p14:creationId xmlns:p14="http://schemas.microsoft.com/office/powerpoint/2010/main" val="158929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53</a:t>
            </a:fld>
            <a:endParaRPr lang="en-US" dirty="0"/>
          </a:p>
        </p:txBody>
      </p:sp>
    </p:spTree>
    <p:extLst>
      <p:ext uri="{BB962C8B-B14F-4D97-AF65-F5344CB8AC3E}">
        <p14:creationId xmlns:p14="http://schemas.microsoft.com/office/powerpoint/2010/main" val="1245233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54</a:t>
            </a:fld>
            <a:endParaRPr lang="en-US" dirty="0"/>
          </a:p>
        </p:txBody>
      </p:sp>
    </p:spTree>
    <p:extLst>
      <p:ext uri="{BB962C8B-B14F-4D97-AF65-F5344CB8AC3E}">
        <p14:creationId xmlns:p14="http://schemas.microsoft.com/office/powerpoint/2010/main" val="2440983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55</a:t>
            </a:fld>
            <a:endParaRPr lang="en-US" dirty="0"/>
          </a:p>
        </p:txBody>
      </p:sp>
    </p:spTree>
    <p:extLst>
      <p:ext uri="{BB962C8B-B14F-4D97-AF65-F5344CB8AC3E}">
        <p14:creationId xmlns:p14="http://schemas.microsoft.com/office/powerpoint/2010/main" val="1588285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993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57</a:t>
            </a:fld>
            <a:endParaRPr lang="en-US" dirty="0"/>
          </a:p>
        </p:txBody>
      </p:sp>
    </p:spTree>
    <p:extLst>
      <p:ext uri="{BB962C8B-B14F-4D97-AF65-F5344CB8AC3E}">
        <p14:creationId xmlns:p14="http://schemas.microsoft.com/office/powerpoint/2010/main" val="18694369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58</a:t>
            </a:fld>
            <a:endParaRPr lang="en-US" dirty="0"/>
          </a:p>
        </p:txBody>
      </p:sp>
    </p:spTree>
    <p:extLst>
      <p:ext uri="{BB962C8B-B14F-4D97-AF65-F5344CB8AC3E}">
        <p14:creationId xmlns:p14="http://schemas.microsoft.com/office/powerpoint/2010/main" val="4392360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59</a:t>
            </a:fld>
            <a:endParaRPr lang="en-US" dirty="0"/>
          </a:p>
        </p:txBody>
      </p:sp>
    </p:spTree>
    <p:extLst>
      <p:ext uri="{BB962C8B-B14F-4D97-AF65-F5344CB8AC3E}">
        <p14:creationId xmlns:p14="http://schemas.microsoft.com/office/powerpoint/2010/main" val="265615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906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89758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61</a:t>
            </a:fld>
            <a:endParaRPr lang="en-US" dirty="0"/>
          </a:p>
        </p:txBody>
      </p:sp>
    </p:spTree>
    <p:extLst>
      <p:ext uri="{BB962C8B-B14F-4D97-AF65-F5344CB8AC3E}">
        <p14:creationId xmlns:p14="http://schemas.microsoft.com/office/powerpoint/2010/main" val="15152132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E002C-515F-42DB-97D6-5F3FAD8D7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B711FA2E-82D6-4530-A707-B55EA278664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18706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12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75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253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1"/>
            <a:ext cx="7886699" cy="3853679"/>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A4A93D26-3BD4-16BD-E4FF-252F2051C50A}"/>
              </a:ext>
            </a:extLst>
          </p:cNvPr>
          <p:cNvSpPr>
            <a:spLocks noGrp="1"/>
          </p:cNvSpPr>
          <p:nvPr>
            <p:ph type="body" sz="quarter" idx="14"/>
          </p:nvPr>
        </p:nvSpPr>
        <p:spPr>
          <a:xfrm>
            <a:off x="628650" y="5678489"/>
            <a:ext cx="7886700" cy="242887"/>
          </a:xfrm>
        </p:spPr>
        <p:txBody>
          <a:bodyPr/>
          <a:lstStyle>
            <a:lvl1pPr marL="0" indent="0">
              <a:buNone/>
              <a:defRPr sz="1350">
                <a:solidFill>
                  <a:schemeClr val="bg1"/>
                </a:solidFill>
              </a:defRPr>
            </a:lvl1pPr>
            <a:lvl2pPr marL="205740" indent="0">
              <a:buNone/>
              <a:defRPr/>
            </a:lvl2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9295101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39" name="Picture 38">
            <a:extLst>
              <a:ext uri="{FF2B5EF4-FFF2-40B4-BE49-F238E27FC236}">
                <a16:creationId xmlns:a16="http://schemas.microsoft.com/office/drawing/2014/main" id="{D37AD496-AFB1-6B4A-92D8-33F34EDEEE84}"/>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14950" y="0"/>
            <a:ext cx="3829050" cy="6023790"/>
          </a:xfrm>
          <a:prstGeom prst="rect">
            <a:avLst/>
          </a:prstGeom>
        </p:spPr>
      </p:pic>
      <p:sp>
        <p:nvSpPr>
          <p:cNvPr id="56" name="Picture Placeholder 55">
            <a:extLst>
              <a:ext uri="{FF2B5EF4-FFF2-40B4-BE49-F238E27FC236}">
                <a16:creationId xmlns:a16="http://schemas.microsoft.com/office/drawing/2014/main" id="{2A21BF40-6C8B-BB43-980D-47122B2D741A}"/>
              </a:ext>
            </a:extLst>
          </p:cNvPr>
          <p:cNvSpPr>
            <a:spLocks noGrp="1"/>
          </p:cNvSpPr>
          <p:nvPr>
            <p:ph type="pic" sz="quarter" idx="14"/>
          </p:nvPr>
        </p:nvSpPr>
        <p:spPr>
          <a:xfrm>
            <a:off x="5733575" y="-19050"/>
            <a:ext cx="3422616" cy="5635625"/>
          </a:xfrm>
          <a:custGeom>
            <a:avLst/>
            <a:gdLst>
              <a:gd name="connsiteX0" fmla="*/ 765149 w 4544059"/>
              <a:gd name="connsiteY0" fmla="*/ 0 h 5611631"/>
              <a:gd name="connsiteX1" fmla="*/ 4544059 w 4544059"/>
              <a:gd name="connsiteY1" fmla="*/ 0 h 5611631"/>
              <a:gd name="connsiteX2" fmla="*/ 4544059 w 4544059"/>
              <a:gd name="connsiteY2" fmla="*/ 5523123 h 5611631"/>
              <a:gd name="connsiteX3" fmla="*/ 4505140 w 4544059"/>
              <a:gd name="connsiteY3" fmla="*/ 5531650 h 5611631"/>
              <a:gd name="connsiteX4" fmla="*/ 4423287 w 4544059"/>
              <a:gd name="connsiteY4" fmla="*/ 5548489 h 5611631"/>
              <a:gd name="connsiteX5" fmla="*/ 4340034 w 4544059"/>
              <a:gd name="connsiteY5" fmla="*/ 5563455 h 5611631"/>
              <a:gd name="connsiteX6" fmla="*/ 4256778 w 4544059"/>
              <a:gd name="connsiteY6" fmla="*/ 5576552 h 5611631"/>
              <a:gd name="connsiteX7" fmla="*/ 4173054 w 4544059"/>
              <a:gd name="connsiteY7" fmla="*/ 5587778 h 5611631"/>
              <a:gd name="connsiteX8" fmla="*/ 4087929 w 4544059"/>
              <a:gd name="connsiteY8" fmla="*/ 5594794 h 5611631"/>
              <a:gd name="connsiteX9" fmla="*/ 4002334 w 4544059"/>
              <a:gd name="connsiteY9" fmla="*/ 5602277 h 5611631"/>
              <a:gd name="connsiteX10" fmla="*/ 3917209 w 4544059"/>
              <a:gd name="connsiteY10" fmla="*/ 5607891 h 5611631"/>
              <a:gd name="connsiteX11" fmla="*/ 3832083 w 4544059"/>
              <a:gd name="connsiteY11" fmla="*/ 5611631 h 5611631"/>
              <a:gd name="connsiteX12" fmla="*/ 3739939 w 4544059"/>
              <a:gd name="connsiteY12" fmla="*/ 5611631 h 5611631"/>
              <a:gd name="connsiteX13" fmla="*/ 3647330 w 4544059"/>
              <a:gd name="connsiteY13" fmla="*/ 5611631 h 5611631"/>
              <a:gd name="connsiteX14" fmla="*/ 3556124 w 4544059"/>
              <a:gd name="connsiteY14" fmla="*/ 5607891 h 5611631"/>
              <a:gd name="connsiteX15" fmla="*/ 3465386 w 4544059"/>
              <a:gd name="connsiteY15" fmla="*/ 5602277 h 5611631"/>
              <a:gd name="connsiteX16" fmla="*/ 3374645 w 4544059"/>
              <a:gd name="connsiteY16" fmla="*/ 5594794 h 5611631"/>
              <a:gd name="connsiteX17" fmla="*/ 3285311 w 4544059"/>
              <a:gd name="connsiteY17" fmla="*/ 5583568 h 5611631"/>
              <a:gd name="connsiteX18" fmla="*/ 3194571 w 4544059"/>
              <a:gd name="connsiteY18" fmla="*/ 5572810 h 5611631"/>
              <a:gd name="connsiteX19" fmla="*/ 3105703 w 4544059"/>
              <a:gd name="connsiteY19" fmla="*/ 5557843 h 5611631"/>
              <a:gd name="connsiteX20" fmla="*/ 3016836 w 4544059"/>
              <a:gd name="connsiteY20" fmla="*/ 5541006 h 5611631"/>
              <a:gd name="connsiteX21" fmla="*/ 2929371 w 4544059"/>
              <a:gd name="connsiteY21" fmla="*/ 5520893 h 5611631"/>
              <a:gd name="connsiteX22" fmla="*/ 2840502 w 4544059"/>
              <a:gd name="connsiteY22" fmla="*/ 5500313 h 5611631"/>
              <a:gd name="connsiteX23" fmla="*/ 2753506 w 4544059"/>
              <a:gd name="connsiteY23" fmla="*/ 5475991 h 5611631"/>
              <a:gd name="connsiteX24" fmla="*/ 2667911 w 4544059"/>
              <a:gd name="connsiteY24" fmla="*/ 5452137 h 5611631"/>
              <a:gd name="connsiteX25" fmla="*/ 2580915 w 4544059"/>
              <a:gd name="connsiteY25" fmla="*/ 5424074 h 5611631"/>
              <a:gd name="connsiteX26" fmla="*/ 2495788 w 4544059"/>
              <a:gd name="connsiteY26" fmla="*/ 5392735 h 5611631"/>
              <a:gd name="connsiteX27" fmla="*/ 2410661 w 4544059"/>
              <a:gd name="connsiteY27" fmla="*/ 5361398 h 5611631"/>
              <a:gd name="connsiteX28" fmla="*/ 2326939 w 4544059"/>
              <a:gd name="connsiteY28" fmla="*/ 5328190 h 5611631"/>
              <a:gd name="connsiteX29" fmla="*/ 2238072 w 4544059"/>
              <a:gd name="connsiteY29" fmla="*/ 5288902 h 5611631"/>
              <a:gd name="connsiteX30" fmla="*/ 2151074 w 4544059"/>
              <a:gd name="connsiteY30" fmla="*/ 5248209 h 5611631"/>
              <a:gd name="connsiteX31" fmla="*/ 2065480 w 4544059"/>
              <a:gd name="connsiteY31" fmla="*/ 5203775 h 5611631"/>
              <a:gd name="connsiteX32" fmla="*/ 1980354 w 4544059"/>
              <a:gd name="connsiteY32" fmla="*/ 5159341 h 5611631"/>
              <a:gd name="connsiteX33" fmla="*/ 1896631 w 4544059"/>
              <a:gd name="connsiteY33" fmla="*/ 5110696 h 5611631"/>
              <a:gd name="connsiteX34" fmla="*/ 1815247 w 4544059"/>
              <a:gd name="connsiteY34" fmla="*/ 5060651 h 5611631"/>
              <a:gd name="connsiteX35" fmla="*/ 1735734 w 4544059"/>
              <a:gd name="connsiteY35" fmla="*/ 5008732 h 5611631"/>
              <a:gd name="connsiteX36" fmla="*/ 1655753 w 4544059"/>
              <a:gd name="connsiteY36" fmla="*/ 4954944 h 5611631"/>
              <a:gd name="connsiteX37" fmla="*/ 1787651 w 4544059"/>
              <a:gd name="connsiteY37" fmla="*/ 4954944 h 5611631"/>
              <a:gd name="connsiteX38" fmla="*/ 1974742 w 4544059"/>
              <a:gd name="connsiteY38" fmla="*/ 4954944 h 5611631"/>
              <a:gd name="connsiteX39" fmla="*/ 1911598 w 4544059"/>
              <a:gd name="connsiteY39" fmla="*/ 4909106 h 5611631"/>
              <a:gd name="connsiteX40" fmla="*/ 1848455 w 4544059"/>
              <a:gd name="connsiteY40" fmla="*/ 4862334 h 5611631"/>
              <a:gd name="connsiteX41" fmla="*/ 1787651 w 4544059"/>
              <a:gd name="connsiteY41" fmla="*/ 4814158 h 5611631"/>
              <a:gd name="connsiteX42" fmla="*/ 1726378 w 4544059"/>
              <a:gd name="connsiteY42" fmla="*/ 4764111 h 5611631"/>
              <a:gd name="connsiteX43" fmla="*/ 1666976 w 4544059"/>
              <a:gd name="connsiteY43" fmla="*/ 4712194 h 5611631"/>
              <a:gd name="connsiteX44" fmla="*/ 1607577 w 4544059"/>
              <a:gd name="connsiteY44" fmla="*/ 4658404 h 5611631"/>
              <a:gd name="connsiteX45" fmla="*/ 1550046 w 4544059"/>
              <a:gd name="connsiteY45" fmla="*/ 4604616 h 5611631"/>
              <a:gd name="connsiteX46" fmla="*/ 1492515 w 4544059"/>
              <a:gd name="connsiteY46" fmla="*/ 4549426 h 5611631"/>
              <a:gd name="connsiteX47" fmla="*/ 1431243 w 4544059"/>
              <a:gd name="connsiteY47" fmla="*/ 4486281 h 5611631"/>
              <a:gd name="connsiteX48" fmla="*/ 1372310 w 4544059"/>
              <a:gd name="connsiteY48" fmla="*/ 4421268 h 5611631"/>
              <a:gd name="connsiteX49" fmla="*/ 1312908 w 4544059"/>
              <a:gd name="connsiteY49" fmla="*/ 4356254 h 5611631"/>
              <a:gd name="connsiteX50" fmla="*/ 1257249 w 4544059"/>
              <a:gd name="connsiteY50" fmla="*/ 4289836 h 5611631"/>
              <a:gd name="connsiteX51" fmla="*/ 1201589 w 4544059"/>
              <a:gd name="connsiteY51" fmla="*/ 4221080 h 5611631"/>
              <a:gd name="connsiteX52" fmla="*/ 1149673 w 4544059"/>
              <a:gd name="connsiteY52" fmla="*/ 4152326 h 5611631"/>
              <a:gd name="connsiteX53" fmla="*/ 1097754 w 4544059"/>
              <a:gd name="connsiteY53" fmla="*/ 4082165 h 5611631"/>
              <a:gd name="connsiteX54" fmla="*/ 1047709 w 4544059"/>
              <a:gd name="connsiteY54" fmla="*/ 4009669 h 5611631"/>
              <a:gd name="connsiteX55" fmla="*/ 1001404 w 4544059"/>
              <a:gd name="connsiteY55" fmla="*/ 3937172 h 5611631"/>
              <a:gd name="connsiteX56" fmla="*/ 955099 w 4544059"/>
              <a:gd name="connsiteY56" fmla="*/ 3863271 h 5611631"/>
              <a:gd name="connsiteX57" fmla="*/ 910196 w 4544059"/>
              <a:gd name="connsiteY57" fmla="*/ 3788901 h 5611631"/>
              <a:gd name="connsiteX58" fmla="*/ 867634 w 4544059"/>
              <a:gd name="connsiteY58" fmla="*/ 3713130 h 5611631"/>
              <a:gd name="connsiteX59" fmla="*/ 826941 w 4544059"/>
              <a:gd name="connsiteY59" fmla="*/ 3635487 h 5611631"/>
              <a:gd name="connsiteX60" fmla="*/ 788119 w 4544059"/>
              <a:gd name="connsiteY60" fmla="*/ 3557376 h 5611631"/>
              <a:gd name="connsiteX61" fmla="*/ 751169 w 4544059"/>
              <a:gd name="connsiteY61" fmla="*/ 3477863 h 5611631"/>
              <a:gd name="connsiteX62" fmla="*/ 715623 w 4544059"/>
              <a:gd name="connsiteY62" fmla="*/ 3396012 h 5611631"/>
              <a:gd name="connsiteX63" fmla="*/ 688026 w 4544059"/>
              <a:gd name="connsiteY63" fmla="*/ 3329127 h 5611631"/>
              <a:gd name="connsiteX64" fmla="*/ 661835 w 4544059"/>
              <a:gd name="connsiteY64" fmla="*/ 3262243 h 5611631"/>
              <a:gd name="connsiteX65" fmla="*/ 1058934 w 4544059"/>
              <a:gd name="connsiteY65" fmla="*/ 3262243 h 5611631"/>
              <a:gd name="connsiteX66" fmla="*/ 1058934 w 4544059"/>
              <a:gd name="connsiteY66" fmla="*/ 3008734 h 5611631"/>
              <a:gd name="connsiteX67" fmla="*/ 576708 w 4544059"/>
              <a:gd name="connsiteY67" fmla="*/ 3008734 h 5611631"/>
              <a:gd name="connsiteX68" fmla="*/ 557999 w 4544059"/>
              <a:gd name="connsiteY68" fmla="*/ 2943720 h 5611631"/>
              <a:gd name="connsiteX69" fmla="*/ 541629 w 4544059"/>
              <a:gd name="connsiteY69" fmla="*/ 2878706 h 5611631"/>
              <a:gd name="connsiteX70" fmla="*/ 526661 w 4544059"/>
              <a:gd name="connsiteY70" fmla="*/ 2814160 h 5611631"/>
              <a:gd name="connsiteX71" fmla="*/ 511694 w 4544059"/>
              <a:gd name="connsiteY71" fmla="*/ 2749146 h 5611631"/>
              <a:gd name="connsiteX72" fmla="*/ 380262 w 4544059"/>
              <a:gd name="connsiteY72" fmla="*/ 2749146 h 5611631"/>
              <a:gd name="connsiteX73" fmla="*/ 367166 w 4544059"/>
              <a:gd name="connsiteY73" fmla="*/ 2686004 h 5611631"/>
              <a:gd name="connsiteX74" fmla="*/ 354071 w 4544059"/>
              <a:gd name="connsiteY74" fmla="*/ 2622862 h 5611631"/>
              <a:gd name="connsiteX75" fmla="*/ 345183 w 4544059"/>
              <a:gd name="connsiteY75" fmla="*/ 2559720 h 5611631"/>
              <a:gd name="connsiteX76" fmla="*/ 335829 w 4544059"/>
              <a:gd name="connsiteY76" fmla="*/ 2494706 h 5611631"/>
              <a:gd name="connsiteX77" fmla="*/ 326474 w 4544059"/>
              <a:gd name="connsiteY77" fmla="*/ 2432030 h 5611631"/>
              <a:gd name="connsiteX78" fmla="*/ 318991 w 4544059"/>
              <a:gd name="connsiteY78" fmla="*/ 2367015 h 5611631"/>
              <a:gd name="connsiteX79" fmla="*/ 313378 w 4544059"/>
              <a:gd name="connsiteY79" fmla="*/ 2303872 h 5611631"/>
              <a:gd name="connsiteX80" fmla="*/ 307766 w 4544059"/>
              <a:gd name="connsiteY80" fmla="*/ 2239326 h 5611631"/>
              <a:gd name="connsiteX81" fmla="*/ 120675 w 4544059"/>
              <a:gd name="connsiteY81" fmla="*/ 2239326 h 5611631"/>
              <a:gd name="connsiteX82" fmla="*/ 0 w 4544059"/>
              <a:gd name="connsiteY82" fmla="*/ 2239326 h 5611631"/>
              <a:gd name="connsiteX83" fmla="*/ 0 w 4544059"/>
              <a:gd name="connsiteY83" fmla="*/ 1984883 h 5611631"/>
              <a:gd name="connsiteX84" fmla="*/ 111321 w 4544059"/>
              <a:gd name="connsiteY84" fmla="*/ 1984883 h 5611631"/>
              <a:gd name="connsiteX85" fmla="*/ 298411 w 4544059"/>
              <a:gd name="connsiteY85" fmla="*/ 1984883 h 5611631"/>
              <a:gd name="connsiteX86" fmla="*/ 300281 w 4544059"/>
              <a:gd name="connsiteY86" fmla="*/ 1909580 h 5611631"/>
              <a:gd name="connsiteX87" fmla="*/ 302152 w 4544059"/>
              <a:gd name="connsiteY87" fmla="*/ 1833340 h 5611631"/>
              <a:gd name="connsiteX88" fmla="*/ 306361 w 4544059"/>
              <a:gd name="connsiteY88" fmla="*/ 1759439 h 5611631"/>
              <a:gd name="connsiteX89" fmla="*/ 311506 w 4544059"/>
              <a:gd name="connsiteY89" fmla="*/ 1685071 h 5611631"/>
              <a:gd name="connsiteX90" fmla="*/ 318991 w 4544059"/>
              <a:gd name="connsiteY90" fmla="*/ 1609299 h 5611631"/>
              <a:gd name="connsiteX91" fmla="*/ 326474 w 4544059"/>
              <a:gd name="connsiteY91" fmla="*/ 1534931 h 5611631"/>
              <a:gd name="connsiteX92" fmla="*/ 337700 w 4544059"/>
              <a:gd name="connsiteY92" fmla="*/ 1461030 h 5611631"/>
              <a:gd name="connsiteX93" fmla="*/ 348926 w 4544059"/>
              <a:gd name="connsiteY93" fmla="*/ 1388533 h 5611631"/>
              <a:gd name="connsiteX94" fmla="*/ 361554 w 4544059"/>
              <a:gd name="connsiteY94" fmla="*/ 1314632 h 5611631"/>
              <a:gd name="connsiteX95" fmla="*/ 374651 w 4544059"/>
              <a:gd name="connsiteY95" fmla="*/ 1242133 h 5611631"/>
              <a:gd name="connsiteX96" fmla="*/ 391488 w 4544059"/>
              <a:gd name="connsiteY96" fmla="*/ 1169637 h 5611631"/>
              <a:gd name="connsiteX97" fmla="*/ 407859 w 4544059"/>
              <a:gd name="connsiteY97" fmla="*/ 1097607 h 5611631"/>
              <a:gd name="connsiteX98" fmla="*/ 428439 w 4544059"/>
              <a:gd name="connsiteY98" fmla="*/ 1025108 h 5611631"/>
              <a:gd name="connsiteX99" fmla="*/ 449019 w 4544059"/>
              <a:gd name="connsiteY99" fmla="*/ 953078 h 5611631"/>
              <a:gd name="connsiteX100" fmla="*/ 469130 w 4544059"/>
              <a:gd name="connsiteY100" fmla="*/ 882453 h 5611631"/>
              <a:gd name="connsiteX101" fmla="*/ 493452 w 4544059"/>
              <a:gd name="connsiteY101" fmla="*/ 811826 h 5611631"/>
              <a:gd name="connsiteX102" fmla="*/ 1381197 w 4544059"/>
              <a:gd name="connsiteY102" fmla="*/ 811826 h 5611631"/>
              <a:gd name="connsiteX103" fmla="*/ 1381197 w 4544059"/>
              <a:gd name="connsiteY103" fmla="*/ 557850 h 5611631"/>
              <a:gd name="connsiteX104" fmla="*/ 591676 w 4544059"/>
              <a:gd name="connsiteY104" fmla="*/ 557850 h 5611631"/>
              <a:gd name="connsiteX105" fmla="*/ 465389 w 4544059"/>
              <a:gd name="connsiteY105" fmla="*/ 557850 h 5611631"/>
              <a:gd name="connsiteX106" fmla="*/ 500935 w 4544059"/>
              <a:gd name="connsiteY106" fmla="*/ 478337 h 5611631"/>
              <a:gd name="connsiteX107" fmla="*/ 537886 w 4544059"/>
              <a:gd name="connsiteY107" fmla="*/ 400226 h 5611631"/>
              <a:gd name="connsiteX108" fmla="*/ 576708 w 4544059"/>
              <a:gd name="connsiteY108" fmla="*/ 322585 h 5611631"/>
              <a:gd name="connsiteX109" fmla="*/ 617401 w 4544059"/>
              <a:gd name="connsiteY109" fmla="*/ 246346 h 5611631"/>
              <a:gd name="connsiteX110" fmla="*/ 658561 w 4544059"/>
              <a:gd name="connsiteY110" fmla="*/ 172444 h 5611631"/>
              <a:gd name="connsiteX111" fmla="*/ 702525 w 4544059"/>
              <a:gd name="connsiteY111" fmla="*/ 98075 h 5611631"/>
              <a:gd name="connsiteX112" fmla="*/ 749299 w 4544059"/>
              <a:gd name="connsiteY112" fmla="*/ 24175 h 561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44059" h="5611631">
                <a:moveTo>
                  <a:pt x="765149" y="0"/>
                </a:moveTo>
                <a:lnTo>
                  <a:pt x="4544059" y="0"/>
                </a:lnTo>
                <a:lnTo>
                  <a:pt x="4544059" y="5523123"/>
                </a:lnTo>
                <a:lnTo>
                  <a:pt x="4505140" y="5531650"/>
                </a:lnTo>
                <a:lnTo>
                  <a:pt x="4423287" y="5548489"/>
                </a:lnTo>
                <a:lnTo>
                  <a:pt x="4340034" y="5563455"/>
                </a:lnTo>
                <a:lnTo>
                  <a:pt x="4256778" y="5576552"/>
                </a:lnTo>
                <a:lnTo>
                  <a:pt x="4173054" y="5587778"/>
                </a:lnTo>
                <a:lnTo>
                  <a:pt x="4087929" y="5594794"/>
                </a:lnTo>
                <a:lnTo>
                  <a:pt x="4002334" y="5602277"/>
                </a:lnTo>
                <a:lnTo>
                  <a:pt x="3917209" y="5607891"/>
                </a:lnTo>
                <a:lnTo>
                  <a:pt x="3832083" y="5611631"/>
                </a:lnTo>
                <a:lnTo>
                  <a:pt x="3739939" y="5611631"/>
                </a:lnTo>
                <a:lnTo>
                  <a:pt x="3647330" y="5611631"/>
                </a:lnTo>
                <a:lnTo>
                  <a:pt x="3556124" y="5607891"/>
                </a:lnTo>
                <a:lnTo>
                  <a:pt x="3465386" y="5602277"/>
                </a:lnTo>
                <a:lnTo>
                  <a:pt x="3374645" y="5594794"/>
                </a:lnTo>
                <a:lnTo>
                  <a:pt x="3285311" y="5583568"/>
                </a:lnTo>
                <a:lnTo>
                  <a:pt x="3194571" y="5572810"/>
                </a:lnTo>
                <a:lnTo>
                  <a:pt x="3105703" y="5557843"/>
                </a:lnTo>
                <a:lnTo>
                  <a:pt x="3016836" y="5541006"/>
                </a:lnTo>
                <a:lnTo>
                  <a:pt x="2929371" y="5520893"/>
                </a:lnTo>
                <a:lnTo>
                  <a:pt x="2840502" y="5500313"/>
                </a:lnTo>
                <a:lnTo>
                  <a:pt x="2753506" y="5475991"/>
                </a:lnTo>
                <a:lnTo>
                  <a:pt x="2667911" y="5452137"/>
                </a:lnTo>
                <a:lnTo>
                  <a:pt x="2580915" y="5424074"/>
                </a:lnTo>
                <a:lnTo>
                  <a:pt x="2495788" y="5392735"/>
                </a:lnTo>
                <a:lnTo>
                  <a:pt x="2410661" y="5361398"/>
                </a:lnTo>
                <a:lnTo>
                  <a:pt x="2326939" y="5328190"/>
                </a:lnTo>
                <a:lnTo>
                  <a:pt x="2238072" y="5288902"/>
                </a:lnTo>
                <a:lnTo>
                  <a:pt x="2151074" y="5248209"/>
                </a:lnTo>
                <a:lnTo>
                  <a:pt x="2065480" y="5203775"/>
                </a:lnTo>
                <a:lnTo>
                  <a:pt x="1980354" y="5159341"/>
                </a:lnTo>
                <a:lnTo>
                  <a:pt x="1896631" y="5110696"/>
                </a:lnTo>
                <a:lnTo>
                  <a:pt x="1815247" y="5060651"/>
                </a:lnTo>
                <a:lnTo>
                  <a:pt x="1735734" y="5008732"/>
                </a:lnTo>
                <a:lnTo>
                  <a:pt x="1655753" y="4954944"/>
                </a:lnTo>
                <a:lnTo>
                  <a:pt x="1787651" y="4954944"/>
                </a:lnTo>
                <a:lnTo>
                  <a:pt x="1974742" y="4954944"/>
                </a:lnTo>
                <a:lnTo>
                  <a:pt x="1911598" y="4909106"/>
                </a:lnTo>
                <a:lnTo>
                  <a:pt x="1848455" y="4862334"/>
                </a:lnTo>
                <a:lnTo>
                  <a:pt x="1787651" y="4814158"/>
                </a:lnTo>
                <a:lnTo>
                  <a:pt x="1726378" y="4764111"/>
                </a:lnTo>
                <a:lnTo>
                  <a:pt x="1666976" y="4712194"/>
                </a:lnTo>
                <a:lnTo>
                  <a:pt x="1607577" y="4658404"/>
                </a:lnTo>
                <a:lnTo>
                  <a:pt x="1550046" y="4604616"/>
                </a:lnTo>
                <a:lnTo>
                  <a:pt x="1492515" y="4549426"/>
                </a:lnTo>
                <a:lnTo>
                  <a:pt x="1431243" y="4486281"/>
                </a:lnTo>
                <a:lnTo>
                  <a:pt x="1372310" y="4421268"/>
                </a:lnTo>
                <a:lnTo>
                  <a:pt x="1312908" y="4356254"/>
                </a:lnTo>
                <a:lnTo>
                  <a:pt x="1257249" y="4289836"/>
                </a:lnTo>
                <a:lnTo>
                  <a:pt x="1201589" y="4221080"/>
                </a:lnTo>
                <a:lnTo>
                  <a:pt x="1149673" y="4152326"/>
                </a:lnTo>
                <a:lnTo>
                  <a:pt x="1097754" y="4082165"/>
                </a:lnTo>
                <a:lnTo>
                  <a:pt x="1047709" y="4009669"/>
                </a:lnTo>
                <a:lnTo>
                  <a:pt x="1001404" y="3937172"/>
                </a:lnTo>
                <a:lnTo>
                  <a:pt x="955099" y="3863271"/>
                </a:lnTo>
                <a:lnTo>
                  <a:pt x="910196" y="3788901"/>
                </a:lnTo>
                <a:lnTo>
                  <a:pt x="867634" y="3713130"/>
                </a:lnTo>
                <a:lnTo>
                  <a:pt x="826941" y="3635487"/>
                </a:lnTo>
                <a:lnTo>
                  <a:pt x="788119" y="3557376"/>
                </a:lnTo>
                <a:lnTo>
                  <a:pt x="751169" y="3477863"/>
                </a:lnTo>
                <a:lnTo>
                  <a:pt x="715623" y="3396012"/>
                </a:lnTo>
                <a:lnTo>
                  <a:pt x="688026" y="3329127"/>
                </a:lnTo>
                <a:lnTo>
                  <a:pt x="661835" y="3262243"/>
                </a:lnTo>
                <a:lnTo>
                  <a:pt x="1058934" y="3262243"/>
                </a:lnTo>
                <a:lnTo>
                  <a:pt x="1058934" y="3008734"/>
                </a:lnTo>
                <a:lnTo>
                  <a:pt x="576708" y="3008734"/>
                </a:lnTo>
                <a:lnTo>
                  <a:pt x="557999" y="2943720"/>
                </a:lnTo>
                <a:lnTo>
                  <a:pt x="541629" y="2878706"/>
                </a:lnTo>
                <a:lnTo>
                  <a:pt x="526661" y="2814160"/>
                </a:lnTo>
                <a:lnTo>
                  <a:pt x="511694" y="2749146"/>
                </a:lnTo>
                <a:lnTo>
                  <a:pt x="380262" y="2749146"/>
                </a:lnTo>
                <a:lnTo>
                  <a:pt x="367166" y="2686004"/>
                </a:lnTo>
                <a:lnTo>
                  <a:pt x="354071" y="2622862"/>
                </a:lnTo>
                <a:lnTo>
                  <a:pt x="345183" y="2559720"/>
                </a:lnTo>
                <a:lnTo>
                  <a:pt x="335829" y="2494706"/>
                </a:lnTo>
                <a:lnTo>
                  <a:pt x="326474" y="2432030"/>
                </a:lnTo>
                <a:lnTo>
                  <a:pt x="318991" y="2367015"/>
                </a:lnTo>
                <a:lnTo>
                  <a:pt x="313378" y="2303872"/>
                </a:lnTo>
                <a:lnTo>
                  <a:pt x="307766" y="2239326"/>
                </a:lnTo>
                <a:lnTo>
                  <a:pt x="120675" y="2239326"/>
                </a:lnTo>
                <a:lnTo>
                  <a:pt x="0" y="2239326"/>
                </a:lnTo>
                <a:lnTo>
                  <a:pt x="0" y="1984883"/>
                </a:lnTo>
                <a:lnTo>
                  <a:pt x="111321" y="1984883"/>
                </a:lnTo>
                <a:lnTo>
                  <a:pt x="298411" y="1984883"/>
                </a:lnTo>
                <a:cubicBezTo>
                  <a:pt x="299034" y="1959782"/>
                  <a:pt x="299658" y="1934681"/>
                  <a:pt x="300281" y="1909580"/>
                </a:cubicBezTo>
                <a:cubicBezTo>
                  <a:pt x="300905" y="1884167"/>
                  <a:pt x="301528" y="1858753"/>
                  <a:pt x="302152" y="1833340"/>
                </a:cubicBezTo>
                <a:lnTo>
                  <a:pt x="306361" y="1759439"/>
                </a:lnTo>
                <a:lnTo>
                  <a:pt x="311506" y="1685071"/>
                </a:lnTo>
                <a:lnTo>
                  <a:pt x="318991" y="1609299"/>
                </a:lnTo>
                <a:lnTo>
                  <a:pt x="326474" y="1534931"/>
                </a:lnTo>
                <a:lnTo>
                  <a:pt x="337700" y="1461030"/>
                </a:lnTo>
                <a:lnTo>
                  <a:pt x="348926" y="1388533"/>
                </a:lnTo>
                <a:lnTo>
                  <a:pt x="361554" y="1314632"/>
                </a:lnTo>
                <a:lnTo>
                  <a:pt x="374651" y="1242133"/>
                </a:lnTo>
                <a:lnTo>
                  <a:pt x="391488" y="1169637"/>
                </a:lnTo>
                <a:lnTo>
                  <a:pt x="407859" y="1097607"/>
                </a:lnTo>
                <a:lnTo>
                  <a:pt x="428439" y="1025108"/>
                </a:lnTo>
                <a:lnTo>
                  <a:pt x="449019" y="953078"/>
                </a:lnTo>
                <a:lnTo>
                  <a:pt x="469130" y="882453"/>
                </a:lnTo>
                <a:lnTo>
                  <a:pt x="493452" y="811826"/>
                </a:lnTo>
                <a:lnTo>
                  <a:pt x="1381197" y="811826"/>
                </a:lnTo>
                <a:lnTo>
                  <a:pt x="1381197" y="557850"/>
                </a:lnTo>
                <a:lnTo>
                  <a:pt x="591676" y="557850"/>
                </a:lnTo>
                <a:lnTo>
                  <a:pt x="465389" y="557850"/>
                </a:lnTo>
                <a:lnTo>
                  <a:pt x="500935" y="478337"/>
                </a:lnTo>
                <a:lnTo>
                  <a:pt x="537886" y="400226"/>
                </a:lnTo>
                <a:lnTo>
                  <a:pt x="576708" y="322585"/>
                </a:lnTo>
                <a:lnTo>
                  <a:pt x="617401" y="246346"/>
                </a:lnTo>
                <a:lnTo>
                  <a:pt x="658561" y="172444"/>
                </a:lnTo>
                <a:lnTo>
                  <a:pt x="702525" y="98075"/>
                </a:lnTo>
                <a:lnTo>
                  <a:pt x="749299" y="24175"/>
                </a:lnTo>
                <a:close/>
              </a:path>
            </a:pathLst>
          </a:custGeom>
          <a:solidFill>
            <a:schemeClr val="accent6"/>
          </a:solidFill>
        </p:spPr>
        <p:txBody>
          <a:bodyPr wrap="square">
            <a:noAutofit/>
          </a:bodyPr>
          <a:lstStyle/>
          <a:p>
            <a:r>
              <a:rPr lang="en-US" dirty="0"/>
              <a:t>Click icon to add picture</a:t>
            </a:r>
          </a:p>
        </p:txBody>
      </p:sp>
      <p:sp>
        <p:nvSpPr>
          <p:cNvPr id="2" name="Title"/>
          <p:cNvSpPr>
            <a:spLocks noGrp="1"/>
          </p:cNvSpPr>
          <p:nvPr>
            <p:ph type="title" hasCustomPrompt="1"/>
          </p:nvPr>
        </p:nvSpPr>
        <p:spPr>
          <a:xfrm>
            <a:off x="628650" y="571500"/>
            <a:ext cx="4514850"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5916722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3343275"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3343275"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2">
            <a:extLst>
              <a:ext uri="{FF2B5EF4-FFF2-40B4-BE49-F238E27FC236}">
                <a16:creationId xmlns:a16="http://schemas.microsoft.com/office/drawing/2014/main" id="{F45E5642-1377-2441-8B4F-6E54984E6912}"/>
              </a:ext>
            </a:extLst>
          </p:cNvPr>
          <p:cNvSpPr>
            <a:spLocks noGrp="1" noEditPoints="1"/>
          </p:cNvSpPr>
          <p:nvPr>
            <p:ph type="pic" sz="quarter" idx="10"/>
          </p:nvPr>
        </p:nvSpPr>
        <p:spPr bwMode="auto">
          <a:xfrm>
            <a:off x="4524494" y="1"/>
            <a:ext cx="4622214" cy="6023790"/>
          </a:xfrm>
          <a:custGeom>
            <a:avLst/>
            <a:gdLst>
              <a:gd name="T0" fmla="*/ 4200 w 4653"/>
              <a:gd name="T1" fmla="*/ 0 h 4544"/>
              <a:gd name="T2" fmla="*/ 2989 w 4653"/>
              <a:gd name="T3" fmla="*/ 0 h 4544"/>
              <a:gd name="T4" fmla="*/ 3442 w 4653"/>
              <a:gd name="T5" fmla="*/ 1692 h 4544"/>
              <a:gd name="T6" fmla="*/ 4653 w 4653"/>
              <a:gd name="T7" fmla="*/ 1692 h 4544"/>
              <a:gd name="T8" fmla="*/ 4200 w 4653"/>
              <a:gd name="T9" fmla="*/ 0 h 4544"/>
              <a:gd name="T10" fmla="*/ 2942 w 4653"/>
              <a:gd name="T11" fmla="*/ 0 h 4544"/>
              <a:gd name="T12" fmla="*/ 1732 w 4653"/>
              <a:gd name="T13" fmla="*/ 0 h 4544"/>
              <a:gd name="T14" fmla="*/ 2594 w 4653"/>
              <a:gd name="T15" fmla="*/ 3227 h 4544"/>
              <a:gd name="T16" fmla="*/ 3805 w 4653"/>
              <a:gd name="T17" fmla="*/ 3227 h 4544"/>
              <a:gd name="T18" fmla="*/ 2942 w 4653"/>
              <a:gd name="T19" fmla="*/ 0 h 4544"/>
              <a:gd name="T20" fmla="*/ 430 w 4653"/>
              <a:gd name="T21" fmla="*/ 4544 h 4544"/>
              <a:gd name="T22" fmla="*/ 1641 w 4653"/>
              <a:gd name="T23" fmla="*/ 4544 h 4544"/>
              <a:gd name="T24" fmla="*/ 1212 w 4653"/>
              <a:gd name="T25" fmla="*/ 2939 h 4544"/>
              <a:gd name="T26" fmla="*/ 0 w 4653"/>
              <a:gd name="T27" fmla="*/ 2939 h 4544"/>
              <a:gd name="T28" fmla="*/ 430 w 4653"/>
              <a:gd name="T29" fmla="*/ 4544 h 4544"/>
              <a:gd name="T30" fmla="*/ 1688 w 4653"/>
              <a:gd name="T31" fmla="*/ 4544 h 4544"/>
              <a:gd name="T32" fmla="*/ 2900 w 4653"/>
              <a:gd name="T33" fmla="*/ 4544 h 4544"/>
              <a:gd name="T34" fmla="*/ 1987 w 4653"/>
              <a:gd name="T35" fmla="*/ 1131 h 4544"/>
              <a:gd name="T36" fmla="*/ 775 w 4653"/>
              <a:gd name="T37" fmla="*/ 1131 h 4544"/>
              <a:gd name="T38" fmla="*/ 1688 w 4653"/>
              <a:gd name="T39" fmla="*/ 4544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3" h="4544">
                <a:moveTo>
                  <a:pt x="4200" y="0"/>
                </a:moveTo>
                <a:lnTo>
                  <a:pt x="2989" y="0"/>
                </a:lnTo>
                <a:lnTo>
                  <a:pt x="3442" y="1692"/>
                </a:lnTo>
                <a:lnTo>
                  <a:pt x="4653" y="1692"/>
                </a:lnTo>
                <a:lnTo>
                  <a:pt x="4200" y="0"/>
                </a:lnTo>
                <a:close/>
                <a:moveTo>
                  <a:pt x="2942" y="0"/>
                </a:moveTo>
                <a:lnTo>
                  <a:pt x="1732" y="0"/>
                </a:lnTo>
                <a:lnTo>
                  <a:pt x="2594" y="3227"/>
                </a:lnTo>
                <a:lnTo>
                  <a:pt x="3805" y="3227"/>
                </a:lnTo>
                <a:lnTo>
                  <a:pt x="2942" y="0"/>
                </a:lnTo>
                <a:close/>
                <a:moveTo>
                  <a:pt x="430" y="4544"/>
                </a:moveTo>
                <a:lnTo>
                  <a:pt x="1641" y="4544"/>
                </a:lnTo>
                <a:lnTo>
                  <a:pt x="1212" y="2939"/>
                </a:lnTo>
                <a:lnTo>
                  <a:pt x="0" y="2939"/>
                </a:lnTo>
                <a:lnTo>
                  <a:pt x="430" y="4544"/>
                </a:lnTo>
                <a:close/>
                <a:moveTo>
                  <a:pt x="1688" y="4544"/>
                </a:moveTo>
                <a:lnTo>
                  <a:pt x="2900" y="4544"/>
                </a:lnTo>
                <a:lnTo>
                  <a:pt x="1987" y="1131"/>
                </a:lnTo>
                <a:lnTo>
                  <a:pt x="775" y="1131"/>
                </a:lnTo>
                <a:lnTo>
                  <a:pt x="1688" y="4544"/>
                </a:ln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r>
              <a:rPr lang="en-US" dirty="0"/>
              <a:t>Click icon to add picture</a:t>
            </a:r>
          </a:p>
        </p:txBody>
      </p:sp>
      <p:sp>
        <p:nvSpPr>
          <p:cNvPr id="5" name="Footer Placeholder"/>
          <p:cNvSpPr>
            <a:spLocks noGrp="1"/>
          </p:cNvSpPr>
          <p:nvPr>
            <p:ph type="ftr" sz="quarter" idx="11"/>
          </p:nvPr>
        </p:nvSpPr>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730211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88BFA6-B369-7E4C-A179-E4B67FC9C2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4514850"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DDE6EFA1-1208-6345-A8F6-E8D527623FC1}"/>
              </a:ext>
            </a:extLst>
          </p:cNvPr>
          <p:cNvSpPr>
            <a:spLocks noGrp="1"/>
          </p:cNvSpPr>
          <p:nvPr>
            <p:ph type="pic" sz="quarter" idx="10"/>
          </p:nvPr>
        </p:nvSpPr>
        <p:spPr bwMode="auto">
          <a:xfrm>
            <a:off x="5400820" y="1"/>
            <a:ext cx="3315818" cy="3661593"/>
          </a:xfrm>
          <a:custGeom>
            <a:avLst/>
            <a:gdLst>
              <a:gd name="connsiteX0" fmla="*/ 0 w 4421091"/>
              <a:gd name="connsiteY0" fmla="*/ 0 h 3661593"/>
              <a:gd name="connsiteX1" fmla="*/ 4421091 w 4421091"/>
              <a:gd name="connsiteY1" fmla="*/ 0 h 3661593"/>
              <a:gd name="connsiteX2" fmla="*/ 2210546 w 4421091"/>
              <a:gd name="connsiteY2" fmla="*/ 3661593 h 3661593"/>
            </a:gdLst>
            <a:ahLst/>
            <a:cxnLst>
              <a:cxn ang="0">
                <a:pos x="connsiteX0" y="connsiteY0"/>
              </a:cxn>
              <a:cxn ang="0">
                <a:pos x="connsiteX1" y="connsiteY1"/>
              </a:cxn>
              <a:cxn ang="0">
                <a:pos x="connsiteX2" y="connsiteY2"/>
              </a:cxn>
            </a:cxnLst>
            <a:rect l="l" t="t" r="r" b="b"/>
            <a:pathLst>
              <a:path w="4421091" h="3661593">
                <a:moveTo>
                  <a:pt x="0" y="0"/>
                </a:moveTo>
                <a:lnTo>
                  <a:pt x="4421091" y="0"/>
                </a:lnTo>
                <a:lnTo>
                  <a:pt x="2210546" y="3661593"/>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dirty="0"/>
              <a:t>Click icon to add picture</a:t>
            </a:r>
          </a:p>
        </p:txBody>
      </p:sp>
      <p:sp>
        <p:nvSpPr>
          <p:cNvPr id="13" name="Picture Placeholder 12">
            <a:extLst>
              <a:ext uri="{FF2B5EF4-FFF2-40B4-BE49-F238E27FC236}">
                <a16:creationId xmlns:a16="http://schemas.microsoft.com/office/drawing/2014/main" id="{C3A24E1F-BADA-404E-B241-F356DEFBD37C}"/>
              </a:ext>
            </a:extLst>
          </p:cNvPr>
          <p:cNvSpPr>
            <a:spLocks noGrp="1"/>
          </p:cNvSpPr>
          <p:nvPr>
            <p:ph type="pic" sz="quarter" idx="14"/>
          </p:nvPr>
        </p:nvSpPr>
        <p:spPr bwMode="auto">
          <a:xfrm>
            <a:off x="6162987" y="828453"/>
            <a:ext cx="2981014" cy="5195338"/>
          </a:xfrm>
          <a:custGeom>
            <a:avLst/>
            <a:gdLst>
              <a:gd name="connsiteX0" fmla="*/ 3137619 w 3974685"/>
              <a:gd name="connsiteY0" fmla="*/ 0 h 5195338"/>
              <a:gd name="connsiteX1" fmla="*/ 3974685 w 3974685"/>
              <a:gd name="connsiteY1" fmla="*/ 1387035 h 5195338"/>
              <a:gd name="connsiteX2" fmla="*/ 3974685 w 3974685"/>
              <a:gd name="connsiteY2" fmla="*/ 5195338 h 5195338"/>
              <a:gd name="connsiteX3" fmla="*/ 0 w 3974685"/>
              <a:gd name="connsiteY3" fmla="*/ 5195338 h 5195338"/>
            </a:gdLst>
            <a:ahLst/>
            <a:cxnLst>
              <a:cxn ang="0">
                <a:pos x="connsiteX0" y="connsiteY0"/>
              </a:cxn>
              <a:cxn ang="0">
                <a:pos x="connsiteX1" y="connsiteY1"/>
              </a:cxn>
              <a:cxn ang="0">
                <a:pos x="connsiteX2" y="connsiteY2"/>
              </a:cxn>
              <a:cxn ang="0">
                <a:pos x="connsiteX3" y="connsiteY3"/>
              </a:cxn>
            </a:cxnLst>
            <a:rect l="l" t="t" r="r" b="b"/>
            <a:pathLst>
              <a:path w="3974685" h="5195338">
                <a:moveTo>
                  <a:pt x="3137619" y="0"/>
                </a:moveTo>
                <a:lnTo>
                  <a:pt x="3974685" y="1387035"/>
                </a:lnTo>
                <a:lnTo>
                  <a:pt x="3974685" y="5195338"/>
                </a:lnTo>
                <a:lnTo>
                  <a:pt x="0" y="5195338"/>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dirty="0"/>
              <a:t>Click icon to add picture</a:t>
            </a:r>
          </a:p>
        </p:txBody>
      </p:sp>
      <p:sp>
        <p:nvSpPr>
          <p:cNvPr id="5" name="Footer Placeholder"/>
          <p:cNvSpPr>
            <a:spLocks noGrp="1"/>
          </p:cNvSpPr>
          <p:nvPr>
            <p:ph type="ftr" sz="quarter" idx="11"/>
          </p:nvPr>
        </p:nvSpPr>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38071175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613612"/>
            <a:ext cx="7886700" cy="757989"/>
          </a:xfrm>
        </p:spPr>
        <p:txBody>
          <a:bodyPr anchor="ctr">
            <a:noAutofit/>
          </a:bodyPr>
          <a:lstStyle>
            <a:lvl1pPr algn="ctr">
              <a:defRPr sz="2550" b="1" i="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a:t>THANK YOU</a:t>
            </a:r>
          </a:p>
        </p:txBody>
      </p:sp>
      <p:sp>
        <p:nvSpPr>
          <p:cNvPr id="5" name="Slide Number Placeholder">
            <a:extLst>
              <a:ext uri="{FF2B5EF4-FFF2-40B4-BE49-F238E27FC236}">
                <a16:creationId xmlns:a16="http://schemas.microsoft.com/office/drawing/2014/main" id="{B9FE3041-4062-A840-B99E-AC00B2AD891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8" name="Footer Placeholder">
            <a:extLst>
              <a:ext uri="{FF2B5EF4-FFF2-40B4-BE49-F238E27FC236}">
                <a16:creationId xmlns:a16="http://schemas.microsoft.com/office/drawing/2014/main" id="{A71198BD-9F37-3E40-BDBF-4CAC0A3B60A5}"/>
              </a:ext>
            </a:extLst>
          </p:cNvPr>
          <p:cNvSpPr>
            <a:spLocks noGrp="1"/>
          </p:cNvSpPr>
          <p:nvPr>
            <p:ph type="ftr" sz="quarter" idx="11"/>
          </p:nvPr>
        </p:nvSpPr>
        <p:spPr>
          <a:xfrm>
            <a:off x="628650" y="6286500"/>
            <a:ext cx="5286375" cy="308792"/>
          </a:xfrm>
        </p:spPr>
        <p:txBody>
          <a:bodyPr/>
          <a:lstStyle>
            <a:lvl1pPr algn="l">
              <a:defRPr/>
            </a:lvl1pPr>
          </a:lstStyle>
          <a:p>
            <a:r>
              <a:rPr lang="en-US" dirty="0"/>
              <a:t>FOR INTERNAL USE ONLY • OFFICE OF INFORMATION AND TECHNOLOGY</a:t>
            </a:r>
          </a:p>
        </p:txBody>
      </p:sp>
      <p:pic>
        <p:nvPicPr>
          <p:cNvPr id="7" name="Picture 6">
            <a:extLst>
              <a:ext uri="{FF2B5EF4-FFF2-40B4-BE49-F238E27FC236}">
                <a16:creationId xmlns:a16="http://schemas.microsoft.com/office/drawing/2014/main" id="{1FEF7579-DE0B-3B46-9023-FB0FE7D215D6}"/>
              </a:ext>
            </a:extLst>
          </p:cNvPr>
          <p:cNvPicPr>
            <a:picLocks noChangeAspect="1"/>
          </p:cNvPicPr>
          <p:nvPr userDrawn="1"/>
        </p:nvPicPr>
        <p:blipFill>
          <a:blip r:embed="rId3"/>
          <a:srcRect/>
          <a:stretch/>
        </p:blipFill>
        <p:spPr>
          <a:xfrm>
            <a:off x="3239884" y="3009877"/>
            <a:ext cx="2613434" cy="990646"/>
          </a:xfrm>
          <a:prstGeom prst="rect">
            <a:avLst/>
          </a:prstGeom>
        </p:spPr>
      </p:pic>
    </p:spTree>
    <p:extLst>
      <p:ext uri="{BB962C8B-B14F-4D97-AF65-F5344CB8AC3E}">
        <p14:creationId xmlns:p14="http://schemas.microsoft.com/office/powerpoint/2010/main" val="14979135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17BA83C7-FCA2-204A-973A-D2F964EE3435}"/>
              </a:ext>
            </a:extLst>
          </p:cNvPr>
          <p:cNvPicPr>
            <a:picLocks noChangeAspect="1"/>
          </p:cNvPicPr>
          <p:nvPr userDrawn="1"/>
        </p:nvPicPr>
        <p:blipFill>
          <a:blip r:embed="rId3"/>
          <a:srcRect/>
          <a:stretch/>
        </p:blipFill>
        <p:spPr>
          <a:xfrm>
            <a:off x="2752202" y="1935078"/>
            <a:ext cx="3639597" cy="1379622"/>
          </a:xfrm>
          <a:prstGeom prst="rect">
            <a:avLst/>
          </a:prstGeom>
        </p:spPr>
      </p:pic>
      <p:sp>
        <p:nvSpPr>
          <p:cNvPr id="5" name="Slide Number Placeholder">
            <a:extLst>
              <a:ext uri="{FF2B5EF4-FFF2-40B4-BE49-F238E27FC236}">
                <a16:creationId xmlns:a16="http://schemas.microsoft.com/office/drawing/2014/main" id="{DB3C6E53-3B2E-D944-BE1F-EE28D1CD09C4}"/>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6" name="Footer Placeholder">
            <a:extLst>
              <a:ext uri="{FF2B5EF4-FFF2-40B4-BE49-F238E27FC236}">
                <a16:creationId xmlns:a16="http://schemas.microsoft.com/office/drawing/2014/main" id="{B77B8518-6BD1-E649-8A1F-515726424138}"/>
              </a:ext>
            </a:extLst>
          </p:cNvPr>
          <p:cNvSpPr>
            <a:spLocks noGrp="1"/>
          </p:cNvSpPr>
          <p:nvPr>
            <p:ph type="ftr" sz="quarter" idx="11"/>
          </p:nvPr>
        </p:nvSpPr>
        <p:spPr>
          <a:xfrm>
            <a:off x="628650" y="6286500"/>
            <a:ext cx="5286375" cy="308792"/>
          </a:xfrm>
        </p:spPr>
        <p:txBody>
          <a:bodyPr/>
          <a:lstStyle>
            <a:lvl1pPr algn="l">
              <a:defRPr/>
            </a:lvl1pPr>
          </a:lstStyle>
          <a:p>
            <a:r>
              <a:rPr lang="en-US" dirty="0"/>
              <a:t>FOR INTERNAL USE ONLY • OFFICE OF INFORMATION AND TECHNOLOGY</a:t>
            </a:r>
          </a:p>
        </p:txBody>
      </p:sp>
    </p:spTree>
    <p:extLst>
      <p:ext uri="{BB962C8B-B14F-4D97-AF65-F5344CB8AC3E}">
        <p14:creationId xmlns:p14="http://schemas.microsoft.com/office/powerpoint/2010/main" val="13849787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rategic Topic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9DD56C-451B-0C20-1E1D-1B426274E7F2}"/>
              </a:ext>
            </a:extLst>
          </p:cNvPr>
          <p:cNvSpPr>
            <a:spLocks noGrp="1"/>
          </p:cNvSpPr>
          <p:nvPr>
            <p:ph type="ftr" sz="quarter" idx="10"/>
          </p:nvPr>
        </p:nvSpPr>
        <p:spPr>
          <a:xfrm>
            <a:off x="628650" y="6286501"/>
            <a:ext cx="5583499" cy="308792"/>
          </a:xfrm>
          <a:prstGeom prst="rect">
            <a:avLst/>
          </a:prstGeom>
        </p:spPr>
        <p:txBody>
          <a:bodyPr/>
          <a:lstStyle/>
          <a:p>
            <a:r>
              <a:rPr lang="en-US" dirty="0"/>
              <a:t>FOR INTERNAL USE ONLY • OFFICE OF INFORMATION AND TECHNOLOGY </a:t>
            </a:r>
            <a:r>
              <a:rPr lang="en-US" dirty="0">
                <a:solidFill>
                  <a:srgbClr val="FF0000"/>
                </a:solidFill>
              </a:rPr>
              <a:t>PRE-DECISIONAL</a:t>
            </a:r>
            <a:endParaRPr lang="en-US" dirty="0"/>
          </a:p>
        </p:txBody>
      </p:sp>
      <p:sp>
        <p:nvSpPr>
          <p:cNvPr id="4" name="Slide Number Placeholder 3">
            <a:extLst>
              <a:ext uri="{FF2B5EF4-FFF2-40B4-BE49-F238E27FC236}">
                <a16:creationId xmlns:a16="http://schemas.microsoft.com/office/drawing/2014/main" id="{12AFE560-F286-77F3-616E-4ED1A2654EA4}"/>
              </a:ext>
            </a:extLst>
          </p:cNvPr>
          <p:cNvSpPr>
            <a:spLocks noGrp="1"/>
          </p:cNvSpPr>
          <p:nvPr>
            <p:ph type="sldNum" sz="quarter" idx="11"/>
          </p:nvPr>
        </p:nvSpPr>
        <p:spPr/>
        <p:txBody>
          <a:bodyPr/>
          <a:lstStyle/>
          <a:p>
            <a:fld id="{E573346A-FCA4-684E-8D18-26E8324063ED}" type="slidenum">
              <a:rPr lang="en-US" smtClean="0"/>
              <a:pPr/>
              <a:t>‹#›</a:t>
            </a:fld>
            <a:endParaRPr lang="en-US" dirty="0"/>
          </a:p>
        </p:txBody>
      </p:sp>
      <p:sp>
        <p:nvSpPr>
          <p:cNvPr id="5" name="Title">
            <a:extLst>
              <a:ext uri="{FF2B5EF4-FFF2-40B4-BE49-F238E27FC236}">
                <a16:creationId xmlns:a16="http://schemas.microsoft.com/office/drawing/2014/main" id="{54EF318B-F04E-440E-F3AB-894348D522CD}"/>
              </a:ext>
            </a:extLst>
          </p:cNvPr>
          <p:cNvSpPr>
            <a:spLocks noGrp="1"/>
          </p:cNvSpPr>
          <p:nvPr>
            <p:ph type="title" hasCustomPrompt="1"/>
          </p:nvPr>
        </p:nvSpPr>
        <p:spPr>
          <a:xfrm>
            <a:off x="130302" y="365760"/>
            <a:ext cx="7886700" cy="800100"/>
          </a:xfrm>
        </p:spPr>
        <p:txBody>
          <a:bodyPr/>
          <a:lstStyle>
            <a:lvl1pPr>
              <a:defRPr/>
            </a:lvl1pPr>
          </a:lstStyle>
          <a:p>
            <a:r>
              <a:rPr lang="en-US"/>
              <a:t>Insert Title, 28pt Segoe UI Bold</a:t>
            </a:r>
          </a:p>
        </p:txBody>
      </p:sp>
      <p:sp>
        <p:nvSpPr>
          <p:cNvPr id="6" name="Heading Placeholder 1">
            <a:extLst>
              <a:ext uri="{FF2B5EF4-FFF2-40B4-BE49-F238E27FC236}">
                <a16:creationId xmlns:a16="http://schemas.microsoft.com/office/drawing/2014/main" id="{8C6CAE4D-21C5-895D-EF87-F4957BAD6A7B}"/>
              </a:ext>
            </a:extLst>
          </p:cNvPr>
          <p:cNvSpPr>
            <a:spLocks noGrp="1"/>
          </p:cNvSpPr>
          <p:nvPr>
            <p:ph type="body" sz="quarter" idx="14" hasCustomPrompt="1"/>
          </p:nvPr>
        </p:nvSpPr>
        <p:spPr>
          <a:xfrm>
            <a:off x="628651" y="1562100"/>
            <a:ext cx="3677921" cy="423862"/>
          </a:xfrm>
        </p:spPr>
        <p:txBody>
          <a:bodyPr/>
          <a:lstStyle>
            <a:lvl1pPr marL="0" indent="0">
              <a:buNone/>
              <a:defRPr b="1">
                <a:solidFill>
                  <a:schemeClr val="tx2"/>
                </a:solidFill>
              </a:defRPr>
            </a:lvl1pPr>
          </a:lstStyle>
          <a:p>
            <a:pPr lvl="0"/>
            <a:r>
              <a:rPr lang="en-US"/>
              <a:t>Presenters &amp; Description</a:t>
            </a:r>
          </a:p>
        </p:txBody>
      </p:sp>
      <p:sp>
        <p:nvSpPr>
          <p:cNvPr id="7" name="Content Placeholder 1">
            <a:extLst>
              <a:ext uri="{FF2B5EF4-FFF2-40B4-BE49-F238E27FC236}">
                <a16:creationId xmlns:a16="http://schemas.microsoft.com/office/drawing/2014/main" id="{D5C2E007-35ED-1B64-4911-3F9AC018D685}"/>
              </a:ext>
            </a:extLst>
          </p:cNvPr>
          <p:cNvSpPr>
            <a:spLocks noGrp="1"/>
          </p:cNvSpPr>
          <p:nvPr>
            <p:ph sz="quarter" idx="15"/>
          </p:nvPr>
        </p:nvSpPr>
        <p:spPr>
          <a:xfrm>
            <a:off x="628651" y="2048615"/>
            <a:ext cx="3677921" cy="3844186"/>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ing Placeholder 2">
            <a:extLst>
              <a:ext uri="{FF2B5EF4-FFF2-40B4-BE49-F238E27FC236}">
                <a16:creationId xmlns:a16="http://schemas.microsoft.com/office/drawing/2014/main" id="{8EBB0193-9745-5DE6-B636-CE8F72B73DEC}"/>
              </a:ext>
            </a:extLst>
          </p:cNvPr>
          <p:cNvSpPr>
            <a:spLocks noGrp="1"/>
          </p:cNvSpPr>
          <p:nvPr>
            <p:ph type="body" sz="quarter" idx="16" hasCustomPrompt="1"/>
          </p:nvPr>
        </p:nvSpPr>
        <p:spPr>
          <a:xfrm>
            <a:off x="4869180" y="1562100"/>
            <a:ext cx="3646170" cy="423862"/>
          </a:xfrm>
        </p:spPr>
        <p:txBody>
          <a:bodyPr/>
          <a:lstStyle>
            <a:lvl1pPr marL="0" indent="0">
              <a:buNone/>
              <a:defRPr b="1">
                <a:solidFill>
                  <a:schemeClr val="tx2"/>
                </a:solidFill>
              </a:defRPr>
            </a:lvl1pPr>
          </a:lstStyle>
          <a:p>
            <a:pPr lvl="0"/>
            <a:r>
              <a:rPr lang="en-US"/>
              <a:t>Desired Outcomes</a:t>
            </a:r>
          </a:p>
        </p:txBody>
      </p:sp>
      <p:sp>
        <p:nvSpPr>
          <p:cNvPr id="9" name="Content Placeholder 2">
            <a:extLst>
              <a:ext uri="{FF2B5EF4-FFF2-40B4-BE49-F238E27FC236}">
                <a16:creationId xmlns:a16="http://schemas.microsoft.com/office/drawing/2014/main" id="{D490E500-320E-EE20-F34F-895FEF8AB6BF}"/>
              </a:ext>
            </a:extLst>
          </p:cNvPr>
          <p:cNvSpPr>
            <a:spLocks noGrp="1"/>
          </p:cNvSpPr>
          <p:nvPr>
            <p:ph sz="quarter" idx="17"/>
          </p:nvPr>
        </p:nvSpPr>
        <p:spPr>
          <a:xfrm>
            <a:off x="4869180" y="2048615"/>
            <a:ext cx="3646170" cy="3844186"/>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7CC0A05-12D8-64AA-1254-5301C2C35E2A}"/>
              </a:ext>
            </a:extLst>
          </p:cNvPr>
          <p:cNvSpPr/>
          <p:nvPr userDrawn="1"/>
        </p:nvSpPr>
        <p:spPr>
          <a:xfrm>
            <a:off x="-90054" y="206829"/>
            <a:ext cx="1577340" cy="293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11" name="Presentation Title">
            <a:extLst>
              <a:ext uri="{FF2B5EF4-FFF2-40B4-BE49-F238E27FC236}">
                <a16:creationId xmlns:a16="http://schemas.microsoft.com/office/drawing/2014/main" id="{EA7D50E0-F92E-D994-EA7D-A395466DA5C2}"/>
              </a:ext>
            </a:extLst>
          </p:cNvPr>
          <p:cNvSpPr txBox="1">
            <a:spLocks/>
          </p:cNvSpPr>
          <p:nvPr userDrawn="1"/>
        </p:nvSpPr>
        <p:spPr>
          <a:xfrm>
            <a:off x="551710" y="205489"/>
            <a:ext cx="965363" cy="293000"/>
          </a:xfrm>
          <a:prstGeom prst="rect">
            <a:avLst/>
          </a:prstGeom>
        </p:spPr>
        <p:txBody>
          <a:bodyPr vert="horz" lIns="68580" tIns="34290" rIns="68580" bIns="34290" rtlCol="0">
            <a:noAutofit/>
          </a:bodyPr>
          <a:lstStyle>
            <a:lvl1pPr marL="228594" lvl="0" indent="-228594" defTabSz="914377">
              <a:lnSpc>
                <a:spcPct val="90000"/>
              </a:lnSpc>
              <a:spcBef>
                <a:spcPts val="1000"/>
              </a:spcBef>
              <a:buFont typeface="Arial" panose="020B0604020202020204" pitchFamily="34" charset="0"/>
              <a:buChar char="•"/>
              <a:defRPr sz="2000">
                <a:solidFill>
                  <a:schemeClr val="accent5">
                    <a:lumMod val="50000"/>
                  </a:schemeClr>
                </a:solidFill>
                <a:latin typeface="Segoe UI" panose="020B0502040204020203" pitchFamily="34" charset="0"/>
                <a:cs typeface="Segoe UI" panose="020B0502040204020203" pitchFamily="34" charset="0"/>
              </a:defRPr>
            </a:lvl1pPr>
            <a:lvl2pPr marL="502907" lvl="1" indent="-228594" defTabSz="914377">
              <a:lnSpc>
                <a:spcPct val="90000"/>
              </a:lnSpc>
              <a:spcBef>
                <a:spcPts val="500"/>
              </a:spcBef>
              <a:buFont typeface=".AppleSystemUIFont" charset="-120"/>
              <a:buChar char="–"/>
              <a:defRPr sz="2000">
                <a:solidFill>
                  <a:schemeClr val="accent5">
                    <a:lumMod val="50000"/>
                  </a:schemeClr>
                </a:solidFill>
                <a:latin typeface="Segoe UI" panose="020B0502040204020203" pitchFamily="34" charset="0"/>
                <a:cs typeface="Segoe UI" panose="020B0502040204020203" pitchFamily="34" charset="0"/>
              </a:defRPr>
            </a:lvl2pPr>
            <a:lvl3pPr marL="731502" lvl="2" indent="-228594" defTabSz="914377">
              <a:lnSpc>
                <a:spcPct val="90000"/>
              </a:lnSpc>
              <a:spcBef>
                <a:spcPts val="500"/>
              </a:spcBef>
              <a:buFont typeface="Arial" panose="020B0604020202020204" pitchFamily="34" charset="0"/>
              <a:buChar char="•"/>
              <a:defRPr>
                <a:solidFill>
                  <a:schemeClr val="accent5">
                    <a:lumMod val="50000"/>
                  </a:schemeClr>
                </a:solidFill>
                <a:latin typeface="Segoe UI" panose="020B0502040204020203" pitchFamily="34" charset="0"/>
                <a:cs typeface="Segoe UI" panose="020B0502040204020203" pitchFamily="34" charset="0"/>
              </a:defRPr>
            </a:lvl3pPr>
            <a:lvl4pPr marL="978384" lvl="3" indent="-228594" defTabSz="914377">
              <a:lnSpc>
                <a:spcPct val="90000"/>
              </a:lnSpc>
              <a:spcBef>
                <a:spcPts val="500"/>
              </a:spcBef>
              <a:buFont typeface=".AppleSystemUIFont" charset="-120"/>
              <a:buChar char="»"/>
              <a:defRPr>
                <a:solidFill>
                  <a:schemeClr val="accent5">
                    <a:lumMod val="50000"/>
                  </a:schemeClr>
                </a:solidFill>
                <a:latin typeface="Segoe UI" panose="020B0502040204020203" pitchFamily="34" charset="0"/>
                <a:cs typeface="Segoe UI" panose="020B0502040204020203" pitchFamily="34" charset="0"/>
              </a:defRPr>
            </a:lvl4pPr>
            <a:lvl5pPr marL="2057349" lvl="4" indent="-228594" defTabSz="914377">
              <a:lnSpc>
                <a:spcPct val="90000"/>
              </a:lnSpc>
              <a:spcBef>
                <a:spcPts val="500"/>
              </a:spcBef>
              <a:buFont typeface="Arial" panose="020B0604020202020204" pitchFamily="34" charset="0"/>
              <a:buChar char="•"/>
              <a:defRPr>
                <a:solidFill>
                  <a:schemeClr val="accent5">
                    <a:lumMod val="50000"/>
                  </a:schemeClr>
                </a:solidFill>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lvl="0" indent="0">
              <a:buNone/>
            </a:pPr>
            <a:r>
              <a:rPr lang="en-US" sz="1200" b="1" i="1" dirty="0">
                <a:solidFill>
                  <a:schemeClr val="bg1"/>
                </a:solidFill>
              </a:rPr>
              <a:t>STRATEGIC</a:t>
            </a:r>
          </a:p>
        </p:txBody>
      </p:sp>
    </p:spTree>
    <p:extLst>
      <p:ext uri="{BB962C8B-B14F-4D97-AF65-F5344CB8AC3E}">
        <p14:creationId xmlns:p14="http://schemas.microsoft.com/office/powerpoint/2010/main" val="9281521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Callout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212329" cy="3733800"/>
          </a:xfrm>
        </p:spPr>
        <p:txBody>
          <a:bodyPr/>
          <a:lstStyle>
            <a:lvl1pPr algn="l">
              <a:defRPr sz="2850">
                <a:solidFill>
                  <a:schemeClr val="bg2"/>
                </a:solidFill>
              </a:defRPr>
            </a:lvl1pPr>
          </a:lstStyle>
          <a:p>
            <a:r>
              <a:rPr lang="en-US"/>
              <a:t>Insert Callout, 28pt Segoe UI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dirty="0"/>
              <a:t>FOR INTERNAL USE ONLY • OFFICE OF INFORMATION AND TECHNOLOGY</a:t>
            </a:r>
          </a:p>
        </p:txBody>
      </p:sp>
      <p:sp>
        <p:nvSpPr>
          <p:cNvPr id="4" name="Slide Number Placeholder">
            <a:extLst>
              <a:ext uri="{FF2B5EF4-FFF2-40B4-BE49-F238E27FC236}">
                <a16:creationId xmlns:a16="http://schemas.microsoft.com/office/drawing/2014/main" id="{72974FD3-7AAF-204D-3276-767CA9AF1697}"/>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569948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and Three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2800350"/>
            <a:ext cx="2514599" cy="312148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3317149" y="2800350"/>
            <a:ext cx="2514599" cy="312148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a:extLst>
              <a:ext uri="{FF2B5EF4-FFF2-40B4-BE49-F238E27FC236}">
                <a16:creationId xmlns:a16="http://schemas.microsoft.com/office/drawing/2014/main" id="{EAEFFF59-D959-2C44-9E43-42E5195EF2A6}"/>
              </a:ext>
            </a:extLst>
          </p:cNvPr>
          <p:cNvSpPr>
            <a:spLocks noGrp="1"/>
          </p:cNvSpPr>
          <p:nvPr>
            <p:ph sz="quarter" idx="15"/>
          </p:nvPr>
        </p:nvSpPr>
        <p:spPr>
          <a:xfrm>
            <a:off x="6003199" y="2800350"/>
            <a:ext cx="2514599" cy="312148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a:extLst>
              <a:ext uri="{FF2B5EF4-FFF2-40B4-BE49-F238E27FC236}">
                <a16:creationId xmlns:a16="http://schemas.microsoft.com/office/drawing/2014/main" id="{1D258AFF-3937-36F7-18F2-515FADF0961F}"/>
              </a:ext>
            </a:extLst>
          </p:cNvP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10" name="Slide Number Placeholder">
            <a:extLst>
              <a:ext uri="{FF2B5EF4-FFF2-40B4-BE49-F238E27FC236}">
                <a16:creationId xmlns:a16="http://schemas.microsoft.com/office/drawing/2014/main" id="{2112F6BA-5B7C-FC70-C596-52F4D9371232}"/>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5" name="Content Placeholder 4">
            <a:extLst>
              <a:ext uri="{FF2B5EF4-FFF2-40B4-BE49-F238E27FC236}">
                <a16:creationId xmlns:a16="http://schemas.microsoft.com/office/drawing/2014/main" id="{7CDC9DB7-E687-8702-ADA7-E1B9A8698F68}"/>
              </a:ext>
            </a:extLst>
          </p:cNvPr>
          <p:cNvSpPr>
            <a:spLocks noGrp="1"/>
          </p:cNvSpPr>
          <p:nvPr>
            <p:ph sz="quarter" idx="16" hasCustomPrompt="1"/>
          </p:nvPr>
        </p:nvSpPr>
        <p:spPr>
          <a:xfrm>
            <a:off x="578644" y="1524001"/>
            <a:ext cx="3993356" cy="542925"/>
          </a:xfrm>
        </p:spPr>
        <p:txBody>
          <a:bodyPr/>
          <a:lstStyle>
            <a:lvl1pPr>
              <a:defRPr/>
            </a:lvl1pPr>
          </a:lstStyle>
          <a:p>
            <a:pPr lvl="0"/>
            <a:r>
              <a:rPr lang="en-US" err="1"/>
              <a:t>Asldfkjasl;dkjf</a:t>
            </a:r>
            <a:endParaRPr lang="en-US"/>
          </a:p>
        </p:txBody>
      </p:sp>
      <p:sp>
        <p:nvSpPr>
          <p:cNvPr id="11" name="Picture Placeholder 10">
            <a:extLst>
              <a:ext uri="{FF2B5EF4-FFF2-40B4-BE49-F238E27FC236}">
                <a16:creationId xmlns:a16="http://schemas.microsoft.com/office/drawing/2014/main" id="{6B3AFBA0-F5B2-1ED1-0108-EFF19F9CE2D7}"/>
              </a:ext>
            </a:extLst>
          </p:cNvPr>
          <p:cNvSpPr>
            <a:spLocks noGrp="1"/>
          </p:cNvSpPr>
          <p:nvPr>
            <p:ph type="pic" sz="quarter" idx="17"/>
          </p:nvPr>
        </p:nvSpPr>
        <p:spPr>
          <a:xfrm>
            <a:off x="5750719" y="1524001"/>
            <a:ext cx="2414588" cy="1014413"/>
          </a:xfrm>
        </p:spPr>
        <p:txBody>
          <a:bodyPr/>
          <a:lstStyle/>
          <a:p>
            <a:endParaRPr lang="en-US" dirty="0"/>
          </a:p>
        </p:txBody>
      </p:sp>
    </p:spTree>
    <p:extLst>
      <p:ext uri="{BB962C8B-B14F-4D97-AF65-F5344CB8AC3E}">
        <p14:creationId xmlns:p14="http://schemas.microsoft.com/office/powerpoint/2010/main" val="17521646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bout the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accent2"/>
                </a:solidFill>
              </a:defRPr>
            </a:lvl1pPr>
          </a:lstStyle>
          <a:p>
            <a:r>
              <a:rPr lang="en-US"/>
              <a:t>How to use this template</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Tree>
    <p:extLst>
      <p:ext uri="{BB962C8B-B14F-4D97-AF65-F5344CB8AC3E}">
        <p14:creationId xmlns:p14="http://schemas.microsoft.com/office/powerpoint/2010/main" val="418821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4_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B3C58-3A33-1047-B3E6-DB280C801C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89864" y="5810600"/>
            <a:ext cx="2530604" cy="660157"/>
          </a:xfrm>
          <a:prstGeom prst="rect">
            <a:avLst/>
          </a:prstGeom>
        </p:spPr>
      </p:pic>
      <p:sp>
        <p:nvSpPr>
          <p:cNvPr id="16" name="Presentation Title"/>
          <p:cNvSpPr>
            <a:spLocks noGrp="1"/>
          </p:cNvSpPr>
          <p:nvPr>
            <p:ph type="title" hasCustomPrompt="1"/>
          </p:nvPr>
        </p:nvSpPr>
        <p:spPr>
          <a:xfrm>
            <a:off x="2628900" y="1925168"/>
            <a:ext cx="5229225" cy="789590"/>
          </a:xfrm>
        </p:spPr>
        <p:txBody>
          <a:bodyPr anchor="t">
            <a:noAutofit/>
          </a:bodyPr>
          <a:lstStyle>
            <a:lvl1pPr>
              <a:defRPr sz="2700" b="1" i="0" cap="all" baseline="0">
                <a:solidFill>
                  <a:srgbClr val="112F4E"/>
                </a:solidFill>
                <a:latin typeface="Segoe UI" panose="020B0502040204020203" pitchFamily="34" charset="0"/>
                <a:ea typeface="Segoe UI" panose="020B0502040204020203" pitchFamily="34" charset="0"/>
                <a:cs typeface="Segoe UI" panose="020B0502040204020203" pitchFamily="34" charset="0"/>
              </a:defRPr>
            </a:lvl1pPr>
          </a:lstStyle>
          <a:p>
            <a:r>
              <a:rPr lang="en-US"/>
              <a:t>Presentation Title</a:t>
            </a:r>
          </a:p>
        </p:txBody>
      </p:sp>
      <p:sp>
        <p:nvSpPr>
          <p:cNvPr id="7" name="Name of Presenter"/>
          <p:cNvSpPr>
            <a:spLocks noGrp="1"/>
          </p:cNvSpPr>
          <p:nvPr>
            <p:ph type="body" sz="quarter" idx="10" hasCustomPrompt="1"/>
          </p:nvPr>
        </p:nvSpPr>
        <p:spPr>
          <a:xfrm>
            <a:off x="2628900" y="3133971"/>
            <a:ext cx="5229227" cy="374904"/>
          </a:xfrm>
        </p:spPr>
        <p:txBody>
          <a:bodyPr>
            <a:noAutofit/>
          </a:bodyPr>
          <a:lstStyle>
            <a:lvl1pPr marL="0" indent="0">
              <a:buNone/>
              <a:defRPr sz="1650" b="1">
                <a:solidFill>
                  <a:srgbClr val="112F4E"/>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Name of Presenter</a:t>
            </a:r>
          </a:p>
        </p:txBody>
      </p:sp>
      <p:sp>
        <p:nvSpPr>
          <p:cNvPr id="18" name="Title of Presenter"/>
          <p:cNvSpPr>
            <a:spLocks noGrp="1"/>
          </p:cNvSpPr>
          <p:nvPr>
            <p:ph type="body" sz="quarter" idx="11" hasCustomPrompt="1"/>
          </p:nvPr>
        </p:nvSpPr>
        <p:spPr>
          <a:xfrm>
            <a:off x="2628899" y="3557711"/>
            <a:ext cx="5229226" cy="393192"/>
          </a:xfrm>
        </p:spPr>
        <p:txBody>
          <a:bodyPr>
            <a:noAutofit/>
          </a:bodyPr>
          <a:lstStyle>
            <a:lvl1pPr marL="0" indent="0">
              <a:buNone/>
              <a:defRPr lang="en-US" sz="1650" i="1"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Title of Presenter</a:t>
            </a:r>
          </a:p>
        </p:txBody>
      </p:sp>
      <p:sp>
        <p:nvSpPr>
          <p:cNvPr id="22" name="Presenter's Organization"/>
          <p:cNvSpPr>
            <a:spLocks noGrp="1"/>
          </p:cNvSpPr>
          <p:nvPr>
            <p:ph type="body" sz="quarter" idx="12" hasCustomPrompt="1"/>
          </p:nvPr>
        </p:nvSpPr>
        <p:spPr>
          <a:xfrm>
            <a:off x="2628898" y="4166133"/>
            <a:ext cx="5229227" cy="303022"/>
          </a:xfrm>
        </p:spPr>
        <p:txBody>
          <a:bodyPr>
            <a:noAutofit/>
          </a:bodyPr>
          <a:lstStyle>
            <a:lvl1pPr marL="0" indent="0">
              <a:buNone/>
              <a:defRPr lang="en-US" sz="120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Presenter’s Organization</a:t>
            </a:r>
          </a:p>
        </p:txBody>
      </p:sp>
      <p:sp>
        <p:nvSpPr>
          <p:cNvPr id="27" name="Audience Name"/>
          <p:cNvSpPr>
            <a:spLocks noGrp="1"/>
          </p:cNvSpPr>
          <p:nvPr>
            <p:ph type="body" sz="quarter" idx="13" hasCustomPrompt="1"/>
          </p:nvPr>
        </p:nvSpPr>
        <p:spPr>
          <a:xfrm>
            <a:off x="2628897" y="4588969"/>
            <a:ext cx="5229226" cy="231357"/>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Audience Name and Date</a:t>
            </a:r>
          </a:p>
        </p:txBody>
      </p:sp>
      <p:sp>
        <p:nvSpPr>
          <p:cNvPr id="12" name="Text Placeholder 2">
            <a:extLst>
              <a:ext uri="{FF2B5EF4-FFF2-40B4-BE49-F238E27FC236}">
                <a16:creationId xmlns:a16="http://schemas.microsoft.com/office/drawing/2014/main" id="{2C65E52F-4586-8940-BDE1-34856A41CA98}"/>
              </a:ext>
            </a:extLst>
          </p:cNvPr>
          <p:cNvSpPr>
            <a:spLocks noGrp="1"/>
          </p:cNvSpPr>
          <p:nvPr>
            <p:ph type="body" sz="quarter" idx="15" hasCustomPrompt="1"/>
          </p:nvPr>
        </p:nvSpPr>
        <p:spPr>
          <a:xfrm>
            <a:off x="2628897" y="5394711"/>
            <a:ext cx="2872441" cy="246888"/>
          </a:xfrm>
        </p:spPr>
        <p:txBody>
          <a:bodyPr anchor="b">
            <a:normAutofit/>
          </a:bodyPr>
          <a:lstStyle>
            <a:lvl1pPr marL="0" indent="0">
              <a:buNone/>
              <a:defRPr sz="900">
                <a:solidFill>
                  <a:srgbClr val="898989"/>
                </a:solidFill>
                <a:latin typeface="Segoe UI" panose="020B0502040204020203" pitchFamily="34" charset="0"/>
                <a:cs typeface="Segoe UI" panose="020B0502040204020203" pitchFamily="34" charset="0"/>
              </a:defRPr>
            </a:lvl1pPr>
          </a:lstStyle>
          <a:p>
            <a:pPr lvl="0"/>
            <a:r>
              <a:rPr lang="en-US"/>
              <a:t>FOR INTERNAL USE ONLY</a:t>
            </a:r>
          </a:p>
        </p:txBody>
      </p:sp>
    </p:spTree>
    <p:extLst>
      <p:ext uri="{BB962C8B-B14F-4D97-AF65-F5344CB8AC3E}">
        <p14:creationId xmlns:p14="http://schemas.microsoft.com/office/powerpoint/2010/main" val="491457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F1DCD-70DD-7F49-A109-88D20B615D1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Presentation Title"/>
          <p:cNvSpPr>
            <a:spLocks noGrp="1"/>
          </p:cNvSpPr>
          <p:nvPr>
            <p:ph type="title" hasCustomPrompt="1"/>
          </p:nvPr>
        </p:nvSpPr>
        <p:spPr>
          <a:xfrm>
            <a:off x="628650" y="3505200"/>
            <a:ext cx="5886450" cy="789590"/>
          </a:xfrm>
        </p:spPr>
        <p:txBody>
          <a:bodyPr anchor="t">
            <a:noAutofit/>
          </a:bodyPr>
          <a:lstStyle>
            <a:lvl1pPr>
              <a:defRPr sz="2700" b="1" i="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SECTION TITLE</a:t>
            </a:r>
          </a:p>
        </p:txBody>
      </p:sp>
      <p:sp>
        <p:nvSpPr>
          <p:cNvPr id="7" name="Name of Presenter"/>
          <p:cNvSpPr>
            <a:spLocks noGrp="1"/>
          </p:cNvSpPr>
          <p:nvPr>
            <p:ph type="body" sz="quarter" idx="10" hasCustomPrompt="1"/>
          </p:nvPr>
        </p:nvSpPr>
        <p:spPr>
          <a:xfrm>
            <a:off x="628650" y="4495800"/>
            <a:ext cx="5886449" cy="374904"/>
          </a:xfrm>
        </p:spPr>
        <p:txBody>
          <a:bodyPr>
            <a:noAutofit/>
          </a:bodyPr>
          <a:lstStyle>
            <a:lvl1pPr marL="0" indent="0">
              <a:buNone/>
              <a:defRPr sz="1650" b="0">
                <a:solidFill>
                  <a:srgbClr val="08BDE2"/>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a:t>
            </a:r>
          </a:p>
        </p:txBody>
      </p:sp>
    </p:spTree>
    <p:extLst>
      <p:ext uri="{BB962C8B-B14F-4D97-AF65-F5344CB8AC3E}">
        <p14:creationId xmlns:p14="http://schemas.microsoft.com/office/powerpoint/2010/main" val="16392350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3" name="Slide Number Placeholder">
            <a:extLst>
              <a:ext uri="{FF2B5EF4-FFF2-40B4-BE49-F238E27FC236}">
                <a16:creationId xmlns:a16="http://schemas.microsoft.com/office/drawing/2014/main" id="{E286F48B-3078-17B8-01DA-4DD4CAFA6A9E}"/>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17747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genda Tw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marL="342900" indent="-342900">
              <a:buFont typeface="+mj-lt"/>
              <a:buAutoNum type="arabicPeriod"/>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6579413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700"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3085802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wo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EEFAF194-D749-236D-EB4E-31AD2FF032C0}"/>
              </a:ext>
            </a:extLst>
          </p:cNvP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9" name="Slide Number Placeholder">
            <a:extLst>
              <a:ext uri="{FF2B5EF4-FFF2-40B4-BE49-F238E27FC236}">
                <a16:creationId xmlns:a16="http://schemas.microsoft.com/office/drawing/2014/main" id="{221493C6-4ED7-EAFD-3A39-190B2FED101C}"/>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55084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wo Content Sections with Alt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D5CAE50E-2627-37C5-7655-A4886A7E2F66}"/>
              </a:ext>
            </a:extLst>
          </p:cNvP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9" name="Slide Number Placeholder">
            <a:extLst>
              <a:ext uri="{FF2B5EF4-FFF2-40B4-BE49-F238E27FC236}">
                <a16:creationId xmlns:a16="http://schemas.microsoft.com/office/drawing/2014/main" id="{7C4E9D21-281C-FB58-1551-B37800B7FDB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1177409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Three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331714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a:extLst>
              <a:ext uri="{FF2B5EF4-FFF2-40B4-BE49-F238E27FC236}">
                <a16:creationId xmlns:a16="http://schemas.microsoft.com/office/drawing/2014/main" id="{EAEFFF59-D959-2C44-9E43-42E5195EF2A6}"/>
              </a:ext>
            </a:extLst>
          </p:cNvPr>
          <p:cNvSpPr>
            <a:spLocks noGrp="1"/>
          </p:cNvSpPr>
          <p:nvPr>
            <p:ph sz="quarter" idx="15"/>
          </p:nvPr>
        </p:nvSpPr>
        <p:spPr>
          <a:xfrm>
            <a:off x="600319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a:extLst>
              <a:ext uri="{FF2B5EF4-FFF2-40B4-BE49-F238E27FC236}">
                <a16:creationId xmlns:a16="http://schemas.microsoft.com/office/drawing/2014/main" id="{1D258AFF-3937-36F7-18F2-515FADF0961F}"/>
              </a:ext>
            </a:extLst>
          </p:cNvP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10" name="Slide Number Placeholder">
            <a:extLst>
              <a:ext uri="{FF2B5EF4-FFF2-40B4-BE49-F238E27FC236}">
                <a16:creationId xmlns:a16="http://schemas.microsoft.com/office/drawing/2014/main" id="{2112F6BA-5B7C-FC70-C596-52F4D9371232}"/>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31315211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nd Three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2800350"/>
            <a:ext cx="2514599" cy="312148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3317149" y="2800350"/>
            <a:ext cx="2514599" cy="312148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a:extLst>
              <a:ext uri="{FF2B5EF4-FFF2-40B4-BE49-F238E27FC236}">
                <a16:creationId xmlns:a16="http://schemas.microsoft.com/office/drawing/2014/main" id="{EAEFFF59-D959-2C44-9E43-42E5195EF2A6}"/>
              </a:ext>
            </a:extLst>
          </p:cNvPr>
          <p:cNvSpPr>
            <a:spLocks noGrp="1"/>
          </p:cNvSpPr>
          <p:nvPr>
            <p:ph sz="quarter" idx="15"/>
          </p:nvPr>
        </p:nvSpPr>
        <p:spPr>
          <a:xfrm>
            <a:off x="6003199" y="2800350"/>
            <a:ext cx="2514599" cy="312148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a:extLst>
              <a:ext uri="{FF2B5EF4-FFF2-40B4-BE49-F238E27FC236}">
                <a16:creationId xmlns:a16="http://schemas.microsoft.com/office/drawing/2014/main" id="{1D258AFF-3937-36F7-18F2-515FADF0961F}"/>
              </a:ext>
            </a:extLst>
          </p:cNvP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10" name="Slide Number Placeholder">
            <a:extLst>
              <a:ext uri="{FF2B5EF4-FFF2-40B4-BE49-F238E27FC236}">
                <a16:creationId xmlns:a16="http://schemas.microsoft.com/office/drawing/2014/main" id="{2112F6BA-5B7C-FC70-C596-52F4D9371232}"/>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5" name="Content Placeholder 4">
            <a:extLst>
              <a:ext uri="{FF2B5EF4-FFF2-40B4-BE49-F238E27FC236}">
                <a16:creationId xmlns:a16="http://schemas.microsoft.com/office/drawing/2014/main" id="{7CDC9DB7-E687-8702-ADA7-E1B9A8698F68}"/>
              </a:ext>
            </a:extLst>
          </p:cNvPr>
          <p:cNvSpPr>
            <a:spLocks noGrp="1"/>
          </p:cNvSpPr>
          <p:nvPr>
            <p:ph sz="quarter" idx="16" hasCustomPrompt="1"/>
          </p:nvPr>
        </p:nvSpPr>
        <p:spPr>
          <a:xfrm>
            <a:off x="578644" y="1524001"/>
            <a:ext cx="3993356" cy="542925"/>
          </a:xfrm>
        </p:spPr>
        <p:txBody>
          <a:bodyPr/>
          <a:lstStyle>
            <a:lvl1pPr>
              <a:defRPr/>
            </a:lvl1pPr>
          </a:lstStyle>
          <a:p>
            <a:pPr lvl="0"/>
            <a:r>
              <a:rPr lang="en-US" err="1"/>
              <a:t>Asldfkjasl;dkjf</a:t>
            </a:r>
            <a:endParaRPr lang="en-US"/>
          </a:p>
        </p:txBody>
      </p:sp>
      <p:sp>
        <p:nvSpPr>
          <p:cNvPr id="11" name="Picture Placeholder 10">
            <a:extLst>
              <a:ext uri="{FF2B5EF4-FFF2-40B4-BE49-F238E27FC236}">
                <a16:creationId xmlns:a16="http://schemas.microsoft.com/office/drawing/2014/main" id="{6B3AFBA0-F5B2-1ED1-0108-EFF19F9CE2D7}"/>
              </a:ext>
            </a:extLst>
          </p:cNvPr>
          <p:cNvSpPr>
            <a:spLocks noGrp="1"/>
          </p:cNvSpPr>
          <p:nvPr>
            <p:ph type="pic" sz="quarter" idx="17"/>
          </p:nvPr>
        </p:nvSpPr>
        <p:spPr>
          <a:xfrm>
            <a:off x="5750719" y="1524001"/>
            <a:ext cx="2414588" cy="1014413"/>
          </a:xfrm>
        </p:spPr>
        <p:txBody>
          <a:bodyPr/>
          <a:lstStyle/>
          <a:p>
            <a:endParaRPr lang="en-US" dirty="0"/>
          </a:p>
        </p:txBody>
      </p:sp>
    </p:spTree>
    <p:extLst>
      <p:ext uri="{BB962C8B-B14F-4D97-AF65-F5344CB8AC3E}">
        <p14:creationId xmlns:p14="http://schemas.microsoft.com/office/powerpoint/2010/main" val="1746945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3677921"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3677921"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869180" y="1562100"/>
            <a:ext cx="3646170"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869180" y="2048616"/>
            <a:ext cx="364617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defRPr/>
            </a:lvl1pPr>
          </a:lstStyle>
          <a:p>
            <a:pPr algn="l"/>
            <a:r>
              <a:rPr lang="en-US" dirty="0"/>
              <a:t>FOR INTERNAL USE ONLY • OFFICE OF INFORMATION AND TECHNOLOGY</a:t>
            </a:r>
          </a:p>
        </p:txBody>
      </p:sp>
      <p:sp>
        <p:nvSpPr>
          <p:cNvPr id="3" name="Slide Number Placeholder">
            <a:extLst>
              <a:ext uri="{FF2B5EF4-FFF2-40B4-BE49-F238E27FC236}">
                <a16:creationId xmlns:a16="http://schemas.microsoft.com/office/drawing/2014/main" id="{EDE47FAD-AFF1-1A8F-FABA-28B0ADBF419D}"/>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05921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Three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251460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251460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3320415" y="1562100"/>
            <a:ext cx="2508885"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3320415"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Placeholder 2">
            <a:extLst>
              <a:ext uri="{FF2B5EF4-FFF2-40B4-BE49-F238E27FC236}">
                <a16:creationId xmlns:a16="http://schemas.microsoft.com/office/drawing/2014/main" id="{C4D84842-66B7-724B-9486-0BF1181B77B0}"/>
              </a:ext>
            </a:extLst>
          </p:cNvPr>
          <p:cNvSpPr>
            <a:spLocks noGrp="1"/>
          </p:cNvSpPr>
          <p:nvPr>
            <p:ph type="body" sz="quarter" idx="18" hasCustomPrompt="1"/>
          </p:nvPr>
        </p:nvSpPr>
        <p:spPr>
          <a:xfrm>
            <a:off x="5996940" y="1562100"/>
            <a:ext cx="2508885" cy="423862"/>
          </a:xfrm>
        </p:spPr>
        <p:txBody>
          <a:bodyPr/>
          <a:lstStyle>
            <a:lvl1pPr marL="0" indent="0">
              <a:buNone/>
              <a:defRPr b="1">
                <a:solidFill>
                  <a:schemeClr val="tx2"/>
                </a:solidFill>
              </a:defRPr>
            </a:lvl1pPr>
          </a:lstStyle>
          <a:p>
            <a:pPr lvl="0"/>
            <a:r>
              <a:rPr lang="en-US"/>
              <a:t>Insert Heading</a:t>
            </a:r>
          </a:p>
        </p:txBody>
      </p:sp>
      <p:sp>
        <p:nvSpPr>
          <p:cNvPr id="12" name="Content Placeholder 2">
            <a:extLst>
              <a:ext uri="{FF2B5EF4-FFF2-40B4-BE49-F238E27FC236}">
                <a16:creationId xmlns:a16="http://schemas.microsoft.com/office/drawing/2014/main" id="{639CE862-9B0F-6049-9296-A8B37010B010}"/>
              </a:ext>
            </a:extLst>
          </p:cNvPr>
          <p:cNvSpPr>
            <a:spLocks noGrp="1"/>
          </p:cNvSpPr>
          <p:nvPr>
            <p:ph sz="quarter" idx="19"/>
          </p:nvPr>
        </p:nvSpPr>
        <p:spPr>
          <a:xfrm>
            <a:off x="5996940"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a:extLst>
              <a:ext uri="{FF2B5EF4-FFF2-40B4-BE49-F238E27FC236}">
                <a16:creationId xmlns:a16="http://schemas.microsoft.com/office/drawing/2014/main" id="{AC3B1018-BD4C-A3BB-E218-4C48CE8E5B80}"/>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8" name="Slide Number Placeholder">
            <a:extLst>
              <a:ext uri="{FF2B5EF4-FFF2-40B4-BE49-F238E27FC236}">
                <a16:creationId xmlns:a16="http://schemas.microsoft.com/office/drawing/2014/main" id="{A6812944-EB24-DBDB-328C-A18ED116FAC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0413282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571500"/>
            <a:ext cx="8061158" cy="800100"/>
          </a:xfrm>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184384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Heading Placeholder 1">
            <a:extLst>
              <a:ext uri="{FF2B5EF4-FFF2-40B4-BE49-F238E27FC236}">
                <a16:creationId xmlns:a16="http://schemas.microsoft.com/office/drawing/2014/main" id="{A7412117-929B-CE51-8B56-FD5232B1B44B}"/>
              </a:ext>
            </a:extLst>
          </p:cNvPr>
          <p:cNvSpPr>
            <a:spLocks noGrp="1"/>
          </p:cNvSpPr>
          <p:nvPr>
            <p:ph type="body" sz="quarter" idx="16" hasCustomPrompt="1"/>
          </p:nvPr>
        </p:nvSpPr>
        <p:spPr>
          <a:xfrm>
            <a:off x="2695074" y="1562100"/>
            <a:ext cx="1843840" cy="423862"/>
          </a:xfrm>
        </p:spPr>
        <p:txBody>
          <a:bodyPr/>
          <a:lstStyle>
            <a:lvl1pPr marL="0" indent="0">
              <a:buNone/>
              <a:defRPr b="1">
                <a:solidFill>
                  <a:schemeClr val="tx2"/>
                </a:solidFill>
              </a:defRPr>
            </a:lvl1pPr>
          </a:lstStyle>
          <a:p>
            <a:pPr lvl="0"/>
            <a:r>
              <a:rPr lang="en-US"/>
              <a:t>Insert Heading</a:t>
            </a:r>
          </a:p>
        </p:txBody>
      </p:sp>
      <p:sp>
        <p:nvSpPr>
          <p:cNvPr id="19" name="Content Placeholder 1">
            <a:extLst>
              <a:ext uri="{FF2B5EF4-FFF2-40B4-BE49-F238E27FC236}">
                <a16:creationId xmlns:a16="http://schemas.microsoft.com/office/drawing/2014/main" id="{CECB67FD-250A-6F6C-197F-F62EFDF68B63}"/>
              </a:ext>
            </a:extLst>
          </p:cNvPr>
          <p:cNvSpPr>
            <a:spLocks noGrp="1"/>
          </p:cNvSpPr>
          <p:nvPr>
            <p:ph sz="quarter" idx="17"/>
          </p:nvPr>
        </p:nvSpPr>
        <p:spPr>
          <a:xfrm>
            <a:off x="2695074"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Heading Placeholder 1">
            <a:extLst>
              <a:ext uri="{FF2B5EF4-FFF2-40B4-BE49-F238E27FC236}">
                <a16:creationId xmlns:a16="http://schemas.microsoft.com/office/drawing/2014/main" id="{46AF0AD1-33F7-A5DF-5AA0-9C67765B0A11}"/>
              </a:ext>
            </a:extLst>
          </p:cNvPr>
          <p:cNvSpPr>
            <a:spLocks noGrp="1"/>
          </p:cNvSpPr>
          <p:nvPr>
            <p:ph type="body" sz="quarter" idx="18" hasCustomPrompt="1"/>
          </p:nvPr>
        </p:nvSpPr>
        <p:spPr>
          <a:xfrm>
            <a:off x="4779546" y="1562100"/>
            <a:ext cx="1843840" cy="423862"/>
          </a:xfrm>
        </p:spPr>
        <p:txBody>
          <a:bodyPr/>
          <a:lstStyle>
            <a:lvl1pPr marL="0" indent="0">
              <a:buNone/>
              <a:defRPr b="1">
                <a:solidFill>
                  <a:schemeClr val="tx2"/>
                </a:solidFill>
              </a:defRPr>
            </a:lvl1pPr>
          </a:lstStyle>
          <a:p>
            <a:pPr lvl="0"/>
            <a:r>
              <a:rPr lang="en-US"/>
              <a:t>Insert Heading</a:t>
            </a:r>
          </a:p>
        </p:txBody>
      </p:sp>
      <p:sp>
        <p:nvSpPr>
          <p:cNvPr id="21" name="Content Placeholder 1">
            <a:extLst>
              <a:ext uri="{FF2B5EF4-FFF2-40B4-BE49-F238E27FC236}">
                <a16:creationId xmlns:a16="http://schemas.microsoft.com/office/drawing/2014/main" id="{C82FEAA4-2780-1648-FE1D-3BBA80CA7C34}"/>
              </a:ext>
            </a:extLst>
          </p:cNvPr>
          <p:cNvSpPr>
            <a:spLocks noGrp="1"/>
          </p:cNvSpPr>
          <p:nvPr>
            <p:ph sz="quarter" idx="19"/>
          </p:nvPr>
        </p:nvSpPr>
        <p:spPr>
          <a:xfrm>
            <a:off x="4779546"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Heading Placeholder 1">
            <a:extLst>
              <a:ext uri="{FF2B5EF4-FFF2-40B4-BE49-F238E27FC236}">
                <a16:creationId xmlns:a16="http://schemas.microsoft.com/office/drawing/2014/main" id="{96645714-313F-5BD1-3660-2188722D382B}"/>
              </a:ext>
            </a:extLst>
          </p:cNvPr>
          <p:cNvSpPr>
            <a:spLocks noGrp="1"/>
          </p:cNvSpPr>
          <p:nvPr>
            <p:ph type="body" sz="quarter" idx="20" hasCustomPrompt="1"/>
          </p:nvPr>
        </p:nvSpPr>
        <p:spPr>
          <a:xfrm>
            <a:off x="6845970" y="1562100"/>
            <a:ext cx="1843840" cy="423862"/>
          </a:xfrm>
        </p:spPr>
        <p:txBody>
          <a:bodyPr/>
          <a:lstStyle>
            <a:lvl1pPr marL="0" indent="0">
              <a:buNone/>
              <a:defRPr b="1">
                <a:solidFill>
                  <a:schemeClr val="tx2"/>
                </a:solidFill>
              </a:defRPr>
            </a:lvl1pPr>
          </a:lstStyle>
          <a:p>
            <a:pPr lvl="0"/>
            <a:r>
              <a:rPr lang="en-US"/>
              <a:t>Insert Heading</a:t>
            </a:r>
          </a:p>
        </p:txBody>
      </p:sp>
      <p:sp>
        <p:nvSpPr>
          <p:cNvPr id="23" name="Content Placeholder 1">
            <a:extLst>
              <a:ext uri="{FF2B5EF4-FFF2-40B4-BE49-F238E27FC236}">
                <a16:creationId xmlns:a16="http://schemas.microsoft.com/office/drawing/2014/main" id="{8C0077AE-5384-9814-CD91-836BC7A7C8E1}"/>
              </a:ext>
            </a:extLst>
          </p:cNvPr>
          <p:cNvSpPr>
            <a:spLocks noGrp="1"/>
          </p:cNvSpPr>
          <p:nvPr>
            <p:ph sz="quarter" idx="21"/>
          </p:nvPr>
        </p:nvSpPr>
        <p:spPr>
          <a:xfrm>
            <a:off x="684597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a:extLst>
              <a:ext uri="{FF2B5EF4-FFF2-40B4-BE49-F238E27FC236}">
                <a16:creationId xmlns:a16="http://schemas.microsoft.com/office/drawing/2014/main" id="{98CF41E1-F52D-00C0-C116-075F67C983AB}"/>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25" name="Slide Number Placeholder">
            <a:extLst>
              <a:ext uri="{FF2B5EF4-FFF2-40B4-BE49-F238E27FC236}">
                <a16:creationId xmlns:a16="http://schemas.microsoft.com/office/drawing/2014/main" id="{77E4AC68-17BA-8C9D-FD8F-7CA0522B3D29}"/>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0292692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571500"/>
            <a:ext cx="8061158" cy="800100"/>
          </a:xfrm>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184384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hasCustomPrompt="1"/>
          </p:nvPr>
        </p:nvSpPr>
        <p:spPr>
          <a:xfrm>
            <a:off x="628650" y="2048616"/>
            <a:ext cx="1843840" cy="1800371"/>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content</a:t>
            </a:r>
          </a:p>
        </p:txBody>
      </p:sp>
      <p:sp>
        <p:nvSpPr>
          <p:cNvPr id="18" name="Heading Placeholder 1">
            <a:extLst>
              <a:ext uri="{FF2B5EF4-FFF2-40B4-BE49-F238E27FC236}">
                <a16:creationId xmlns:a16="http://schemas.microsoft.com/office/drawing/2014/main" id="{A7412117-929B-CE51-8B56-FD5232B1B44B}"/>
              </a:ext>
            </a:extLst>
          </p:cNvPr>
          <p:cNvSpPr>
            <a:spLocks noGrp="1"/>
          </p:cNvSpPr>
          <p:nvPr>
            <p:ph type="body" sz="quarter" idx="16" hasCustomPrompt="1"/>
          </p:nvPr>
        </p:nvSpPr>
        <p:spPr>
          <a:xfrm>
            <a:off x="2695074" y="1562100"/>
            <a:ext cx="1843840" cy="423862"/>
          </a:xfrm>
        </p:spPr>
        <p:txBody>
          <a:bodyPr/>
          <a:lstStyle>
            <a:lvl1pPr marL="0" indent="0">
              <a:buNone/>
              <a:defRPr b="1">
                <a:solidFill>
                  <a:schemeClr val="tx2"/>
                </a:solidFill>
              </a:defRPr>
            </a:lvl1pPr>
          </a:lstStyle>
          <a:p>
            <a:pPr lvl="0"/>
            <a:r>
              <a:rPr lang="en-US"/>
              <a:t>Insert Heading</a:t>
            </a:r>
          </a:p>
        </p:txBody>
      </p:sp>
      <p:sp>
        <p:nvSpPr>
          <p:cNvPr id="19" name="Content Placeholder 1">
            <a:extLst>
              <a:ext uri="{FF2B5EF4-FFF2-40B4-BE49-F238E27FC236}">
                <a16:creationId xmlns:a16="http://schemas.microsoft.com/office/drawing/2014/main" id="{CECB67FD-250A-6F6C-197F-F62EFDF68B63}"/>
              </a:ext>
            </a:extLst>
          </p:cNvPr>
          <p:cNvSpPr>
            <a:spLocks noGrp="1"/>
          </p:cNvSpPr>
          <p:nvPr>
            <p:ph sz="quarter" idx="17" hasCustomPrompt="1"/>
          </p:nvPr>
        </p:nvSpPr>
        <p:spPr>
          <a:xfrm>
            <a:off x="2695074" y="2048616"/>
            <a:ext cx="1843840" cy="1800371"/>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content</a:t>
            </a:r>
          </a:p>
        </p:txBody>
      </p:sp>
      <p:sp>
        <p:nvSpPr>
          <p:cNvPr id="20" name="Heading Placeholder 1">
            <a:extLst>
              <a:ext uri="{FF2B5EF4-FFF2-40B4-BE49-F238E27FC236}">
                <a16:creationId xmlns:a16="http://schemas.microsoft.com/office/drawing/2014/main" id="{46AF0AD1-33F7-A5DF-5AA0-9C67765B0A11}"/>
              </a:ext>
            </a:extLst>
          </p:cNvPr>
          <p:cNvSpPr>
            <a:spLocks noGrp="1"/>
          </p:cNvSpPr>
          <p:nvPr>
            <p:ph type="body" sz="quarter" idx="18" hasCustomPrompt="1"/>
          </p:nvPr>
        </p:nvSpPr>
        <p:spPr>
          <a:xfrm>
            <a:off x="4779546" y="1562100"/>
            <a:ext cx="1843840" cy="423862"/>
          </a:xfrm>
        </p:spPr>
        <p:txBody>
          <a:bodyPr/>
          <a:lstStyle>
            <a:lvl1pPr marL="0" indent="0">
              <a:buNone/>
              <a:defRPr b="1">
                <a:solidFill>
                  <a:schemeClr val="tx2"/>
                </a:solidFill>
              </a:defRPr>
            </a:lvl1pPr>
          </a:lstStyle>
          <a:p>
            <a:pPr lvl="0"/>
            <a:r>
              <a:rPr lang="en-US"/>
              <a:t>Insert Heading</a:t>
            </a:r>
          </a:p>
        </p:txBody>
      </p:sp>
      <p:sp>
        <p:nvSpPr>
          <p:cNvPr id="21" name="Content Placeholder 1">
            <a:extLst>
              <a:ext uri="{FF2B5EF4-FFF2-40B4-BE49-F238E27FC236}">
                <a16:creationId xmlns:a16="http://schemas.microsoft.com/office/drawing/2014/main" id="{C82FEAA4-2780-1648-FE1D-3BBA80CA7C34}"/>
              </a:ext>
            </a:extLst>
          </p:cNvPr>
          <p:cNvSpPr>
            <a:spLocks noGrp="1"/>
          </p:cNvSpPr>
          <p:nvPr>
            <p:ph sz="quarter" idx="19" hasCustomPrompt="1"/>
          </p:nvPr>
        </p:nvSpPr>
        <p:spPr>
          <a:xfrm>
            <a:off x="4779546" y="2048616"/>
            <a:ext cx="1843840" cy="1800371"/>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content</a:t>
            </a:r>
          </a:p>
        </p:txBody>
      </p:sp>
      <p:sp>
        <p:nvSpPr>
          <p:cNvPr id="22" name="Heading Placeholder 1">
            <a:extLst>
              <a:ext uri="{FF2B5EF4-FFF2-40B4-BE49-F238E27FC236}">
                <a16:creationId xmlns:a16="http://schemas.microsoft.com/office/drawing/2014/main" id="{96645714-313F-5BD1-3660-2188722D382B}"/>
              </a:ext>
            </a:extLst>
          </p:cNvPr>
          <p:cNvSpPr>
            <a:spLocks noGrp="1"/>
          </p:cNvSpPr>
          <p:nvPr>
            <p:ph type="body" sz="quarter" idx="20" hasCustomPrompt="1"/>
          </p:nvPr>
        </p:nvSpPr>
        <p:spPr>
          <a:xfrm>
            <a:off x="6845970" y="1562100"/>
            <a:ext cx="1843840" cy="423862"/>
          </a:xfrm>
        </p:spPr>
        <p:txBody>
          <a:bodyPr/>
          <a:lstStyle>
            <a:lvl1pPr marL="0" indent="0">
              <a:buNone/>
              <a:defRPr b="1">
                <a:solidFill>
                  <a:schemeClr val="tx2"/>
                </a:solidFill>
              </a:defRPr>
            </a:lvl1pPr>
          </a:lstStyle>
          <a:p>
            <a:pPr lvl="0"/>
            <a:r>
              <a:rPr lang="en-US"/>
              <a:t>Insert Heading</a:t>
            </a:r>
          </a:p>
        </p:txBody>
      </p:sp>
      <p:sp>
        <p:nvSpPr>
          <p:cNvPr id="23" name="Content Placeholder 1">
            <a:extLst>
              <a:ext uri="{FF2B5EF4-FFF2-40B4-BE49-F238E27FC236}">
                <a16:creationId xmlns:a16="http://schemas.microsoft.com/office/drawing/2014/main" id="{8C0077AE-5384-9814-CD91-836BC7A7C8E1}"/>
              </a:ext>
            </a:extLst>
          </p:cNvPr>
          <p:cNvSpPr>
            <a:spLocks noGrp="1"/>
          </p:cNvSpPr>
          <p:nvPr>
            <p:ph sz="quarter" idx="21" hasCustomPrompt="1"/>
          </p:nvPr>
        </p:nvSpPr>
        <p:spPr>
          <a:xfrm>
            <a:off x="6845970" y="2048616"/>
            <a:ext cx="1843840" cy="1800371"/>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err="1"/>
              <a:t>contetn</a:t>
            </a:r>
            <a:endParaRPr lang="en-US"/>
          </a:p>
        </p:txBody>
      </p:sp>
      <p:sp>
        <p:nvSpPr>
          <p:cNvPr id="24" name="Footer Placeholder">
            <a:extLst>
              <a:ext uri="{FF2B5EF4-FFF2-40B4-BE49-F238E27FC236}">
                <a16:creationId xmlns:a16="http://schemas.microsoft.com/office/drawing/2014/main" id="{98CF41E1-F52D-00C0-C116-075F67C983AB}"/>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25" name="Slide Number Placeholder">
            <a:extLst>
              <a:ext uri="{FF2B5EF4-FFF2-40B4-BE49-F238E27FC236}">
                <a16:creationId xmlns:a16="http://schemas.microsoft.com/office/drawing/2014/main" id="{77E4AC68-17BA-8C9D-FD8F-7CA0522B3D29}"/>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3" name="Heading Placeholder 1">
            <a:extLst>
              <a:ext uri="{FF2B5EF4-FFF2-40B4-BE49-F238E27FC236}">
                <a16:creationId xmlns:a16="http://schemas.microsoft.com/office/drawing/2014/main" id="{0AFDA840-CA83-FA13-E561-0C949CCDE6BB}"/>
              </a:ext>
            </a:extLst>
          </p:cNvPr>
          <p:cNvSpPr>
            <a:spLocks noGrp="1"/>
          </p:cNvSpPr>
          <p:nvPr>
            <p:ph type="body" sz="quarter" idx="22" hasCustomPrompt="1"/>
          </p:nvPr>
        </p:nvSpPr>
        <p:spPr>
          <a:xfrm>
            <a:off x="2586790" y="3992525"/>
            <a:ext cx="1843840" cy="423862"/>
          </a:xfrm>
        </p:spPr>
        <p:txBody>
          <a:bodyPr/>
          <a:lstStyle>
            <a:lvl1pPr marL="0" indent="0">
              <a:buNone/>
              <a:defRPr b="1">
                <a:solidFill>
                  <a:schemeClr val="tx2"/>
                </a:solidFill>
              </a:defRPr>
            </a:lvl1pPr>
          </a:lstStyle>
          <a:p>
            <a:pPr lvl="0"/>
            <a:r>
              <a:rPr lang="en-US"/>
              <a:t>Insert Heading</a:t>
            </a:r>
          </a:p>
        </p:txBody>
      </p:sp>
      <p:sp>
        <p:nvSpPr>
          <p:cNvPr id="5" name="Content Placeholder 1">
            <a:extLst>
              <a:ext uri="{FF2B5EF4-FFF2-40B4-BE49-F238E27FC236}">
                <a16:creationId xmlns:a16="http://schemas.microsoft.com/office/drawing/2014/main" id="{101279EE-63B8-1BEE-473E-5DC8B237D08E}"/>
              </a:ext>
            </a:extLst>
          </p:cNvPr>
          <p:cNvSpPr>
            <a:spLocks noGrp="1"/>
          </p:cNvSpPr>
          <p:nvPr>
            <p:ph sz="quarter" idx="23" hasCustomPrompt="1"/>
          </p:nvPr>
        </p:nvSpPr>
        <p:spPr>
          <a:xfrm>
            <a:off x="2586790" y="4479041"/>
            <a:ext cx="1843840" cy="1800371"/>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content</a:t>
            </a:r>
          </a:p>
        </p:txBody>
      </p:sp>
      <p:sp>
        <p:nvSpPr>
          <p:cNvPr id="6" name="Heading Placeholder 1">
            <a:extLst>
              <a:ext uri="{FF2B5EF4-FFF2-40B4-BE49-F238E27FC236}">
                <a16:creationId xmlns:a16="http://schemas.microsoft.com/office/drawing/2014/main" id="{16862E55-4C83-F253-BE07-609E8F36B32B}"/>
              </a:ext>
            </a:extLst>
          </p:cNvPr>
          <p:cNvSpPr>
            <a:spLocks noGrp="1"/>
          </p:cNvSpPr>
          <p:nvPr>
            <p:ph type="body" sz="quarter" idx="24" hasCustomPrompt="1"/>
          </p:nvPr>
        </p:nvSpPr>
        <p:spPr>
          <a:xfrm>
            <a:off x="4653214" y="3992525"/>
            <a:ext cx="1843840" cy="423862"/>
          </a:xfrm>
        </p:spPr>
        <p:txBody>
          <a:bodyPr/>
          <a:lstStyle>
            <a:lvl1pPr marL="0" indent="0">
              <a:buNone/>
              <a:defRPr b="1">
                <a:solidFill>
                  <a:schemeClr val="tx2"/>
                </a:solidFill>
              </a:defRPr>
            </a:lvl1pPr>
          </a:lstStyle>
          <a:p>
            <a:pPr lvl="0"/>
            <a:r>
              <a:rPr lang="en-US"/>
              <a:t>Insert Heading</a:t>
            </a:r>
          </a:p>
        </p:txBody>
      </p:sp>
      <p:sp>
        <p:nvSpPr>
          <p:cNvPr id="7" name="Content Placeholder 1">
            <a:extLst>
              <a:ext uri="{FF2B5EF4-FFF2-40B4-BE49-F238E27FC236}">
                <a16:creationId xmlns:a16="http://schemas.microsoft.com/office/drawing/2014/main" id="{2B1940E9-C354-962C-2895-668C27C30B07}"/>
              </a:ext>
            </a:extLst>
          </p:cNvPr>
          <p:cNvSpPr>
            <a:spLocks noGrp="1"/>
          </p:cNvSpPr>
          <p:nvPr>
            <p:ph sz="quarter" idx="25" hasCustomPrompt="1"/>
          </p:nvPr>
        </p:nvSpPr>
        <p:spPr>
          <a:xfrm>
            <a:off x="4653214" y="4479041"/>
            <a:ext cx="1843840" cy="1800371"/>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content</a:t>
            </a:r>
          </a:p>
        </p:txBody>
      </p:sp>
    </p:spTree>
    <p:extLst>
      <p:ext uri="{BB962C8B-B14F-4D97-AF65-F5344CB8AC3E}">
        <p14:creationId xmlns:p14="http://schemas.microsoft.com/office/powerpoint/2010/main" val="1049731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2" name="Content Placeholder"/>
          <p:cNvSpPr>
            <a:spLocks noGrp="1"/>
          </p:cNvSpPr>
          <p:nvPr>
            <p:ph sz="quarter" idx="13"/>
          </p:nvPr>
        </p:nvSpPr>
        <p:spPr>
          <a:xfrm>
            <a:off x="628650" y="1562100"/>
            <a:ext cx="7886700" cy="18669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3640138"/>
            <a:ext cx="394335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603751" y="3640138"/>
            <a:ext cx="3943350"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603751"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defRPr/>
            </a:lvl1pPr>
          </a:lstStyle>
          <a:p>
            <a:pPr algn="l"/>
            <a:r>
              <a:rPr lang="en-US" dirty="0"/>
              <a:t>FOR INTERNAL USE ONLY • OFFICE OF INFORMATION AND TECHNOLOGY</a:t>
            </a:r>
          </a:p>
        </p:txBody>
      </p:sp>
      <p:sp>
        <p:nvSpPr>
          <p:cNvPr id="3" name="Slide Number Placeholder">
            <a:extLst>
              <a:ext uri="{FF2B5EF4-FFF2-40B4-BE49-F238E27FC236}">
                <a16:creationId xmlns:a16="http://schemas.microsoft.com/office/drawing/2014/main" id="{EE5DFF73-709C-595A-4CA0-0FEB1E38B97F}"/>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7770250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628651" y="1562232"/>
            <a:ext cx="599555" cy="799407"/>
          </a:xfrm>
        </p:spPr>
        <p:txBody>
          <a:bodyPr/>
          <a:lstStyle>
            <a:lvl1pPr marL="0" indent="0">
              <a:buNone/>
              <a:defRPr/>
            </a:lvl1pPr>
          </a:lstStyle>
          <a:p>
            <a:r>
              <a:rPr lang="en-US" dirty="0"/>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1478453" y="1562101"/>
            <a:ext cx="7036897" cy="799408"/>
          </a:xfrm>
        </p:spPr>
        <p:txBody>
          <a:bodyPr/>
          <a:lstStyle>
            <a:lvl1pPr>
              <a:defRPr>
                <a:solidFill>
                  <a:schemeClr val="accent5">
                    <a:lumMod val="50000"/>
                  </a:schemeClr>
                </a:solidFill>
              </a:defRPr>
            </a:lvl1pPr>
          </a:lstStyle>
          <a:p>
            <a:pPr lvl="0"/>
            <a:r>
              <a:rPr lang="en-US"/>
              <a:t>Click to edit Master text styles</a:t>
            </a:r>
          </a:p>
        </p:txBody>
      </p:sp>
      <p:sp>
        <p:nvSpPr>
          <p:cNvPr id="18" name="Icon 2">
            <a:extLst>
              <a:ext uri="{FF2B5EF4-FFF2-40B4-BE49-F238E27FC236}">
                <a16:creationId xmlns:a16="http://schemas.microsoft.com/office/drawing/2014/main" id="{74D442AC-B38B-5248-9211-1290EC553E44}"/>
              </a:ext>
            </a:extLst>
          </p:cNvPr>
          <p:cNvSpPr>
            <a:spLocks noGrp="1"/>
          </p:cNvSpPr>
          <p:nvPr>
            <p:ph type="pic" sz="quarter" idx="18" hasCustomPrompt="1"/>
          </p:nvPr>
        </p:nvSpPr>
        <p:spPr>
          <a:xfrm>
            <a:off x="628651" y="2534128"/>
            <a:ext cx="599555" cy="799407"/>
          </a:xfrm>
        </p:spPr>
        <p:txBody>
          <a:bodyPr/>
          <a:lstStyle>
            <a:lvl1pPr marL="0" indent="0">
              <a:buNone/>
              <a:defRPr/>
            </a:lvl1pPr>
          </a:lstStyle>
          <a:p>
            <a:r>
              <a:rPr lang="en-US" dirty="0"/>
              <a:t>Icon</a:t>
            </a:r>
          </a:p>
        </p:txBody>
      </p:sp>
      <p:sp>
        <p:nvSpPr>
          <p:cNvPr id="19" name="Text Placeholder 2">
            <a:extLst>
              <a:ext uri="{FF2B5EF4-FFF2-40B4-BE49-F238E27FC236}">
                <a16:creationId xmlns:a16="http://schemas.microsoft.com/office/drawing/2014/main" id="{A6A40824-8621-9A4D-9B2B-15F756FF2123}"/>
              </a:ext>
            </a:extLst>
          </p:cNvPr>
          <p:cNvSpPr>
            <a:spLocks noGrp="1"/>
          </p:cNvSpPr>
          <p:nvPr>
            <p:ph type="body" sz="quarter" idx="19"/>
          </p:nvPr>
        </p:nvSpPr>
        <p:spPr>
          <a:xfrm>
            <a:off x="1478453" y="251764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0" name="Icon 3">
            <a:extLst>
              <a:ext uri="{FF2B5EF4-FFF2-40B4-BE49-F238E27FC236}">
                <a16:creationId xmlns:a16="http://schemas.microsoft.com/office/drawing/2014/main" id="{49E2D2F5-20B9-8A41-ABCA-FB1D69C484EB}"/>
              </a:ext>
            </a:extLst>
          </p:cNvPr>
          <p:cNvSpPr>
            <a:spLocks noGrp="1"/>
          </p:cNvSpPr>
          <p:nvPr>
            <p:ph type="pic" sz="quarter" idx="20" hasCustomPrompt="1"/>
          </p:nvPr>
        </p:nvSpPr>
        <p:spPr>
          <a:xfrm>
            <a:off x="628651" y="3511431"/>
            <a:ext cx="599555" cy="799407"/>
          </a:xfrm>
        </p:spPr>
        <p:txBody>
          <a:bodyPr/>
          <a:lstStyle>
            <a:lvl1pPr marL="0" indent="0">
              <a:buNone/>
              <a:defRPr/>
            </a:lvl1pPr>
          </a:lstStyle>
          <a:p>
            <a:r>
              <a:rPr lang="en-US" dirty="0"/>
              <a:t>Icon</a:t>
            </a:r>
          </a:p>
        </p:txBody>
      </p:sp>
      <p:sp>
        <p:nvSpPr>
          <p:cNvPr id="21" name="Text Placeholder 3">
            <a:extLst>
              <a:ext uri="{FF2B5EF4-FFF2-40B4-BE49-F238E27FC236}">
                <a16:creationId xmlns:a16="http://schemas.microsoft.com/office/drawing/2014/main" id="{9E4F3C2F-C029-6348-B46B-6526712B7C3C}"/>
              </a:ext>
            </a:extLst>
          </p:cNvPr>
          <p:cNvSpPr>
            <a:spLocks noGrp="1"/>
          </p:cNvSpPr>
          <p:nvPr>
            <p:ph type="body" sz="quarter" idx="21"/>
          </p:nvPr>
        </p:nvSpPr>
        <p:spPr>
          <a:xfrm>
            <a:off x="1478453" y="3511431"/>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2" name="Icon 4">
            <a:extLst>
              <a:ext uri="{FF2B5EF4-FFF2-40B4-BE49-F238E27FC236}">
                <a16:creationId xmlns:a16="http://schemas.microsoft.com/office/drawing/2014/main" id="{314783F0-3A10-2F4D-98E7-4803950F5BE9}"/>
              </a:ext>
            </a:extLst>
          </p:cNvPr>
          <p:cNvSpPr>
            <a:spLocks noGrp="1"/>
          </p:cNvSpPr>
          <p:nvPr>
            <p:ph type="pic" sz="quarter" idx="22" hasCustomPrompt="1"/>
          </p:nvPr>
        </p:nvSpPr>
        <p:spPr>
          <a:xfrm>
            <a:off x="628651" y="4500938"/>
            <a:ext cx="599555" cy="799407"/>
          </a:xfrm>
        </p:spPr>
        <p:txBody>
          <a:bodyPr/>
          <a:lstStyle>
            <a:lvl1pPr marL="0" indent="0">
              <a:buNone/>
              <a:defRPr/>
            </a:lvl1pPr>
          </a:lstStyle>
          <a:p>
            <a:r>
              <a:rPr lang="en-US" dirty="0"/>
              <a:t>Icon</a:t>
            </a:r>
          </a:p>
        </p:txBody>
      </p:sp>
      <p:sp>
        <p:nvSpPr>
          <p:cNvPr id="23" name="Text Placeholder 4">
            <a:extLst>
              <a:ext uri="{FF2B5EF4-FFF2-40B4-BE49-F238E27FC236}">
                <a16:creationId xmlns:a16="http://schemas.microsoft.com/office/drawing/2014/main" id="{CA34F634-472F-9149-BE3D-D8DD86BC126D}"/>
              </a:ext>
            </a:extLst>
          </p:cNvPr>
          <p:cNvSpPr>
            <a:spLocks noGrp="1"/>
          </p:cNvSpPr>
          <p:nvPr>
            <p:ph type="body" sz="quarter" idx="23"/>
          </p:nvPr>
        </p:nvSpPr>
        <p:spPr>
          <a:xfrm>
            <a:off x="1478453" y="450093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4" name="Footer Placeholder">
            <a:extLst>
              <a:ext uri="{FF2B5EF4-FFF2-40B4-BE49-F238E27FC236}">
                <a16:creationId xmlns:a16="http://schemas.microsoft.com/office/drawing/2014/main" id="{6D6443F6-05B5-CEE0-929F-6FA812E66831}"/>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7" name="Slide Number Placeholder">
            <a:extLst>
              <a:ext uri="{FF2B5EF4-FFF2-40B4-BE49-F238E27FC236}">
                <a16:creationId xmlns:a16="http://schemas.microsoft.com/office/drawing/2014/main" id="{C00404D4-2468-8613-52AB-F0BF2AB211A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4450745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 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1285875" y="1574931"/>
            <a:ext cx="1190625" cy="800100"/>
          </a:xfrm>
        </p:spPr>
        <p:txBody>
          <a:bodyPr/>
          <a:lstStyle>
            <a:lvl1pPr marL="0" indent="0">
              <a:buNone/>
              <a:defRPr/>
            </a:lvl1pPr>
          </a:lstStyle>
          <a:p>
            <a:r>
              <a:rPr lang="en-US" dirty="0"/>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628651" y="2612100"/>
            <a:ext cx="2514600" cy="715235"/>
          </a:xfrm>
        </p:spPr>
        <p:txBody>
          <a:bodyPr/>
          <a:lstStyle/>
          <a:p>
            <a:pPr lvl="0"/>
            <a:r>
              <a:rPr lang="en-US"/>
              <a:t>Click to edit Master text styles</a:t>
            </a:r>
          </a:p>
        </p:txBody>
      </p:sp>
      <p:sp>
        <p:nvSpPr>
          <p:cNvPr id="14" name="Icon 1">
            <a:extLst>
              <a:ext uri="{FF2B5EF4-FFF2-40B4-BE49-F238E27FC236}">
                <a16:creationId xmlns:a16="http://schemas.microsoft.com/office/drawing/2014/main" id="{4010D1FD-4DC7-704E-BF9E-E4ED64E5FF48}"/>
              </a:ext>
            </a:extLst>
          </p:cNvPr>
          <p:cNvSpPr>
            <a:spLocks noGrp="1"/>
          </p:cNvSpPr>
          <p:nvPr>
            <p:ph type="pic" sz="quarter" idx="18" hasCustomPrompt="1"/>
          </p:nvPr>
        </p:nvSpPr>
        <p:spPr>
          <a:xfrm>
            <a:off x="3045342" y="1580741"/>
            <a:ext cx="1190625" cy="800100"/>
          </a:xfrm>
        </p:spPr>
        <p:txBody>
          <a:bodyPr/>
          <a:lstStyle>
            <a:lvl1pPr marL="0" indent="0">
              <a:buNone/>
              <a:defRPr/>
            </a:lvl1pPr>
          </a:lstStyle>
          <a:p>
            <a:r>
              <a:rPr lang="en-US" dirty="0"/>
              <a:t>Icon</a:t>
            </a:r>
          </a:p>
        </p:txBody>
      </p:sp>
      <p:sp>
        <p:nvSpPr>
          <p:cNvPr id="24" name="Text Placeholder 1">
            <a:extLst>
              <a:ext uri="{FF2B5EF4-FFF2-40B4-BE49-F238E27FC236}">
                <a16:creationId xmlns:a16="http://schemas.microsoft.com/office/drawing/2014/main" id="{16E4B55D-BE18-C74B-BDF5-C9D70BD2B6BE}"/>
              </a:ext>
            </a:extLst>
          </p:cNvPr>
          <p:cNvSpPr>
            <a:spLocks noGrp="1"/>
          </p:cNvSpPr>
          <p:nvPr>
            <p:ph type="body" sz="quarter" idx="19"/>
          </p:nvPr>
        </p:nvSpPr>
        <p:spPr>
          <a:xfrm>
            <a:off x="3271838" y="2527234"/>
            <a:ext cx="2514600" cy="800100"/>
          </a:xfrm>
        </p:spPr>
        <p:txBody>
          <a:bodyPr/>
          <a:lstStyle/>
          <a:p>
            <a:pPr lvl="0"/>
            <a:r>
              <a:rPr lang="en-US"/>
              <a:t>Click to edit Master text styles</a:t>
            </a:r>
          </a:p>
        </p:txBody>
      </p:sp>
      <p:sp>
        <p:nvSpPr>
          <p:cNvPr id="25" name="Icon 1">
            <a:extLst>
              <a:ext uri="{FF2B5EF4-FFF2-40B4-BE49-F238E27FC236}">
                <a16:creationId xmlns:a16="http://schemas.microsoft.com/office/drawing/2014/main" id="{2F36E216-C1EA-C541-92CD-B911CFED40D6}"/>
              </a:ext>
            </a:extLst>
          </p:cNvPr>
          <p:cNvSpPr>
            <a:spLocks noGrp="1"/>
          </p:cNvSpPr>
          <p:nvPr>
            <p:ph type="pic" sz="quarter" idx="20" hasCustomPrompt="1"/>
          </p:nvPr>
        </p:nvSpPr>
        <p:spPr>
          <a:xfrm>
            <a:off x="6087527" y="1707236"/>
            <a:ext cx="1190625" cy="630877"/>
          </a:xfrm>
        </p:spPr>
        <p:txBody>
          <a:bodyPr/>
          <a:lstStyle>
            <a:lvl1pPr marL="0" indent="0">
              <a:buNone/>
              <a:defRPr/>
            </a:lvl1pPr>
          </a:lstStyle>
          <a:p>
            <a:r>
              <a:rPr lang="en-US" dirty="0"/>
              <a:t>Icon</a:t>
            </a:r>
          </a:p>
        </p:txBody>
      </p:sp>
      <p:sp>
        <p:nvSpPr>
          <p:cNvPr id="26" name="Text Placeholder 1">
            <a:extLst>
              <a:ext uri="{FF2B5EF4-FFF2-40B4-BE49-F238E27FC236}">
                <a16:creationId xmlns:a16="http://schemas.microsoft.com/office/drawing/2014/main" id="{2BFA7975-B9BD-0149-A0EA-22AF74978FDB}"/>
              </a:ext>
            </a:extLst>
          </p:cNvPr>
          <p:cNvSpPr>
            <a:spLocks noGrp="1"/>
          </p:cNvSpPr>
          <p:nvPr>
            <p:ph type="body" sz="quarter" idx="21"/>
          </p:nvPr>
        </p:nvSpPr>
        <p:spPr>
          <a:xfrm>
            <a:off x="5915025" y="2527235"/>
            <a:ext cx="2514600" cy="715235"/>
          </a:xfrm>
        </p:spPr>
        <p:txBody>
          <a:bodyPr/>
          <a:lstStyle/>
          <a:p>
            <a:pPr lvl="0"/>
            <a:r>
              <a:rPr lang="en-US"/>
              <a:t>Click to edit Master text styles</a:t>
            </a:r>
          </a:p>
        </p:txBody>
      </p:sp>
      <p:sp>
        <p:nvSpPr>
          <p:cNvPr id="4" name="Footer Placeholder">
            <a:extLst>
              <a:ext uri="{FF2B5EF4-FFF2-40B4-BE49-F238E27FC236}">
                <a16:creationId xmlns:a16="http://schemas.microsoft.com/office/drawing/2014/main" id="{F32279BB-4E00-2527-D033-C831549DC7A3}"/>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7" name="Slide Number Placeholder">
            <a:extLst>
              <a:ext uri="{FF2B5EF4-FFF2-40B4-BE49-F238E27FC236}">
                <a16:creationId xmlns:a16="http://schemas.microsoft.com/office/drawing/2014/main" id="{224549C4-F7B5-B45B-5CDF-7E50ED1470C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11" name="Icon 1">
            <a:extLst>
              <a:ext uri="{FF2B5EF4-FFF2-40B4-BE49-F238E27FC236}">
                <a16:creationId xmlns:a16="http://schemas.microsoft.com/office/drawing/2014/main" id="{A208E047-E01A-25DB-A2F9-4AA6E8DFFAC2}"/>
              </a:ext>
            </a:extLst>
          </p:cNvPr>
          <p:cNvSpPr>
            <a:spLocks noGrp="1"/>
          </p:cNvSpPr>
          <p:nvPr>
            <p:ph type="pic" sz="quarter" idx="22" hasCustomPrompt="1"/>
          </p:nvPr>
        </p:nvSpPr>
        <p:spPr>
          <a:xfrm>
            <a:off x="1338706" y="3880538"/>
            <a:ext cx="1190625" cy="800100"/>
          </a:xfrm>
        </p:spPr>
        <p:txBody>
          <a:bodyPr/>
          <a:lstStyle>
            <a:lvl1pPr marL="0" indent="0">
              <a:buNone/>
              <a:defRPr/>
            </a:lvl1pPr>
          </a:lstStyle>
          <a:p>
            <a:r>
              <a:rPr lang="en-US" dirty="0"/>
              <a:t>Icon</a:t>
            </a:r>
          </a:p>
        </p:txBody>
      </p:sp>
      <p:sp>
        <p:nvSpPr>
          <p:cNvPr id="12" name="Text Placeholder 1">
            <a:extLst>
              <a:ext uri="{FF2B5EF4-FFF2-40B4-BE49-F238E27FC236}">
                <a16:creationId xmlns:a16="http://schemas.microsoft.com/office/drawing/2014/main" id="{080F1851-0EAA-4E2A-10FC-E150C753B2F7}"/>
              </a:ext>
            </a:extLst>
          </p:cNvPr>
          <p:cNvSpPr>
            <a:spLocks noGrp="1"/>
          </p:cNvSpPr>
          <p:nvPr>
            <p:ph type="body" sz="quarter" idx="23"/>
          </p:nvPr>
        </p:nvSpPr>
        <p:spPr>
          <a:xfrm>
            <a:off x="681482" y="4917707"/>
            <a:ext cx="2514600" cy="715235"/>
          </a:xfrm>
        </p:spPr>
        <p:txBody>
          <a:bodyPr/>
          <a:lstStyle/>
          <a:p>
            <a:pPr lvl="0"/>
            <a:r>
              <a:rPr lang="en-US"/>
              <a:t>Click to edit Master text styles</a:t>
            </a:r>
          </a:p>
        </p:txBody>
      </p:sp>
      <p:sp>
        <p:nvSpPr>
          <p:cNvPr id="13" name="Icon 1">
            <a:extLst>
              <a:ext uri="{FF2B5EF4-FFF2-40B4-BE49-F238E27FC236}">
                <a16:creationId xmlns:a16="http://schemas.microsoft.com/office/drawing/2014/main" id="{A647D5E1-34D7-F02E-DF71-D5CF47301D05}"/>
              </a:ext>
            </a:extLst>
          </p:cNvPr>
          <p:cNvSpPr>
            <a:spLocks noGrp="1"/>
          </p:cNvSpPr>
          <p:nvPr>
            <p:ph type="pic" sz="quarter" idx="24" hasCustomPrompt="1"/>
          </p:nvPr>
        </p:nvSpPr>
        <p:spPr>
          <a:xfrm>
            <a:off x="3098173" y="3886348"/>
            <a:ext cx="1190625" cy="800100"/>
          </a:xfrm>
        </p:spPr>
        <p:txBody>
          <a:bodyPr/>
          <a:lstStyle>
            <a:lvl1pPr marL="0" indent="0">
              <a:buNone/>
              <a:defRPr/>
            </a:lvl1pPr>
          </a:lstStyle>
          <a:p>
            <a:r>
              <a:rPr lang="en-US" dirty="0"/>
              <a:t>Icon</a:t>
            </a:r>
          </a:p>
        </p:txBody>
      </p:sp>
      <p:sp>
        <p:nvSpPr>
          <p:cNvPr id="18" name="Text Placeholder 1">
            <a:extLst>
              <a:ext uri="{FF2B5EF4-FFF2-40B4-BE49-F238E27FC236}">
                <a16:creationId xmlns:a16="http://schemas.microsoft.com/office/drawing/2014/main" id="{F8E3397E-A17E-F3E9-C44F-1C468B8DBFF9}"/>
              </a:ext>
            </a:extLst>
          </p:cNvPr>
          <p:cNvSpPr>
            <a:spLocks noGrp="1"/>
          </p:cNvSpPr>
          <p:nvPr>
            <p:ph type="body" sz="quarter" idx="25"/>
          </p:nvPr>
        </p:nvSpPr>
        <p:spPr>
          <a:xfrm>
            <a:off x="3324668" y="4832841"/>
            <a:ext cx="2514600" cy="800100"/>
          </a:xfrm>
        </p:spPr>
        <p:txBody>
          <a:bodyPr/>
          <a:lstStyle/>
          <a:p>
            <a:pPr lvl="0"/>
            <a:r>
              <a:rPr lang="en-US"/>
              <a:t>Click to edit Master text styles</a:t>
            </a:r>
          </a:p>
        </p:txBody>
      </p:sp>
      <p:sp>
        <p:nvSpPr>
          <p:cNvPr id="19" name="Icon 1">
            <a:extLst>
              <a:ext uri="{FF2B5EF4-FFF2-40B4-BE49-F238E27FC236}">
                <a16:creationId xmlns:a16="http://schemas.microsoft.com/office/drawing/2014/main" id="{160B4227-F69A-D202-E988-A64D9BF2EEAB}"/>
              </a:ext>
            </a:extLst>
          </p:cNvPr>
          <p:cNvSpPr>
            <a:spLocks noGrp="1"/>
          </p:cNvSpPr>
          <p:nvPr>
            <p:ph type="pic" sz="quarter" idx="26" hasCustomPrompt="1"/>
          </p:nvPr>
        </p:nvSpPr>
        <p:spPr>
          <a:xfrm>
            <a:off x="6140358" y="4012843"/>
            <a:ext cx="1190625" cy="630877"/>
          </a:xfrm>
        </p:spPr>
        <p:txBody>
          <a:bodyPr/>
          <a:lstStyle>
            <a:lvl1pPr marL="0" indent="0">
              <a:buNone/>
              <a:defRPr/>
            </a:lvl1pPr>
          </a:lstStyle>
          <a:p>
            <a:r>
              <a:rPr lang="en-US" dirty="0"/>
              <a:t>Icon</a:t>
            </a:r>
          </a:p>
        </p:txBody>
      </p:sp>
      <p:sp>
        <p:nvSpPr>
          <p:cNvPr id="20" name="Text Placeholder 1">
            <a:extLst>
              <a:ext uri="{FF2B5EF4-FFF2-40B4-BE49-F238E27FC236}">
                <a16:creationId xmlns:a16="http://schemas.microsoft.com/office/drawing/2014/main" id="{83B58AC4-21BA-3B2C-DF58-232D2DBC8CCC}"/>
              </a:ext>
            </a:extLst>
          </p:cNvPr>
          <p:cNvSpPr>
            <a:spLocks noGrp="1"/>
          </p:cNvSpPr>
          <p:nvPr>
            <p:ph type="body" sz="quarter" idx="27"/>
          </p:nvPr>
        </p:nvSpPr>
        <p:spPr>
          <a:xfrm>
            <a:off x="5967856" y="4832842"/>
            <a:ext cx="2514600" cy="715235"/>
          </a:xfrm>
        </p:spPr>
        <p:txBody>
          <a:bodyPr/>
          <a:lstStyle/>
          <a:p>
            <a:pPr lvl="0"/>
            <a:r>
              <a:rPr lang="en-US"/>
              <a:t>Click to edit Master text styles</a:t>
            </a:r>
          </a:p>
        </p:txBody>
      </p:sp>
      <p:sp>
        <p:nvSpPr>
          <p:cNvPr id="21" name="Text Placeholder 1">
            <a:extLst>
              <a:ext uri="{FF2B5EF4-FFF2-40B4-BE49-F238E27FC236}">
                <a16:creationId xmlns:a16="http://schemas.microsoft.com/office/drawing/2014/main" id="{17F09B6F-5A9E-BDE5-74D7-95D0A9DC3555}"/>
              </a:ext>
            </a:extLst>
          </p:cNvPr>
          <p:cNvSpPr>
            <a:spLocks noGrp="1"/>
          </p:cNvSpPr>
          <p:nvPr>
            <p:ph type="body" sz="quarter" idx="28"/>
          </p:nvPr>
        </p:nvSpPr>
        <p:spPr>
          <a:xfrm>
            <a:off x="6697861" y="3507463"/>
            <a:ext cx="2514600" cy="715235"/>
          </a:xfrm>
        </p:spPr>
        <p:txBody>
          <a:bodyPr/>
          <a:lstStyle>
            <a:lvl1pPr>
              <a:defRPr b="1"/>
            </a:lvl1pPr>
          </a:lstStyle>
          <a:p>
            <a:pPr lvl="0"/>
            <a:r>
              <a:rPr lang="en-US"/>
              <a:t>Click to edit Master text styles</a:t>
            </a:r>
          </a:p>
        </p:txBody>
      </p:sp>
    </p:spTree>
    <p:extLst>
      <p:ext uri="{BB962C8B-B14F-4D97-AF65-F5344CB8AC3E}">
        <p14:creationId xmlns:p14="http://schemas.microsoft.com/office/powerpoint/2010/main" val="21459701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tx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lvl1pPr>
          </a:lstStyle>
          <a:p>
            <a:pPr algn="l"/>
            <a:r>
              <a:rPr lang="en-US" dirty="0"/>
              <a:t>FOR INTERNAL USE ONLY • OFFICE OF INFORMATION AND TECHNOLOGY</a:t>
            </a:r>
          </a:p>
        </p:txBody>
      </p:sp>
      <p:sp>
        <p:nvSpPr>
          <p:cNvPr id="3" name="Slide Number Placeholder">
            <a:extLst>
              <a:ext uri="{FF2B5EF4-FFF2-40B4-BE49-F238E27FC236}">
                <a16:creationId xmlns:a16="http://schemas.microsoft.com/office/drawing/2014/main" id="{D1933C6F-76F5-743C-A33A-92FC941B754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877416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allout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262709"/>
            <a:ext cx="7886700" cy="1151225"/>
          </a:xfrm>
        </p:spPr>
        <p:txBody>
          <a:bodyPr/>
          <a:lstStyle>
            <a:lvl1pPr algn="ctr">
              <a:defRPr sz="2850">
                <a:solidFill>
                  <a:schemeClr val="tx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lvl1pPr>
          </a:lstStyle>
          <a:p>
            <a:pPr algn="l"/>
            <a:r>
              <a:rPr lang="en-US" dirty="0"/>
              <a:t>FOR INTERNAL USE ONLY • OFFICE OF INFORMATION AND TECHNOLOGY</a:t>
            </a:r>
          </a:p>
        </p:txBody>
      </p:sp>
      <p:sp>
        <p:nvSpPr>
          <p:cNvPr id="3" name="Slide Number Placeholder">
            <a:extLst>
              <a:ext uri="{FF2B5EF4-FFF2-40B4-BE49-F238E27FC236}">
                <a16:creationId xmlns:a16="http://schemas.microsoft.com/office/drawing/2014/main" id="{D1933C6F-76F5-743C-A33A-92FC941B754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6" name="Content Placeholder 5">
            <a:extLst>
              <a:ext uri="{FF2B5EF4-FFF2-40B4-BE49-F238E27FC236}">
                <a16:creationId xmlns:a16="http://schemas.microsoft.com/office/drawing/2014/main" id="{2F8C0E8D-24B2-B3C9-03AF-143ED50B58B4}"/>
              </a:ext>
            </a:extLst>
          </p:cNvPr>
          <p:cNvSpPr>
            <a:spLocks noGrp="1"/>
          </p:cNvSpPr>
          <p:nvPr>
            <p:ph sz="quarter" idx="13" hasCustomPrompt="1"/>
          </p:nvPr>
        </p:nvSpPr>
        <p:spPr>
          <a:xfrm>
            <a:off x="5759450" y="2302934"/>
            <a:ext cx="1314450" cy="1252538"/>
          </a:xfrm>
        </p:spPr>
        <p:txBody>
          <a:bodyPr/>
          <a:lstStyle>
            <a:lvl1pPr>
              <a:defRPr/>
            </a:lvl1pPr>
          </a:lstStyle>
          <a:p>
            <a:pPr lvl="0"/>
            <a:r>
              <a:rPr lang="en-US"/>
              <a:t>content</a:t>
            </a:r>
          </a:p>
        </p:txBody>
      </p:sp>
      <p:sp>
        <p:nvSpPr>
          <p:cNvPr id="7" name="Content Placeholder 5">
            <a:extLst>
              <a:ext uri="{FF2B5EF4-FFF2-40B4-BE49-F238E27FC236}">
                <a16:creationId xmlns:a16="http://schemas.microsoft.com/office/drawing/2014/main" id="{B12D3417-E115-DC88-8446-60DCE7A77B9E}"/>
              </a:ext>
            </a:extLst>
          </p:cNvPr>
          <p:cNvSpPr>
            <a:spLocks noGrp="1"/>
          </p:cNvSpPr>
          <p:nvPr>
            <p:ph sz="quarter" idx="14" hasCustomPrompt="1"/>
          </p:nvPr>
        </p:nvSpPr>
        <p:spPr>
          <a:xfrm>
            <a:off x="2362200" y="2302934"/>
            <a:ext cx="1314450" cy="1252538"/>
          </a:xfrm>
        </p:spPr>
        <p:txBody>
          <a:bodyPr/>
          <a:lstStyle>
            <a:lvl1pPr>
              <a:defRPr/>
            </a:lvl1pPr>
          </a:lstStyle>
          <a:p>
            <a:pPr lvl="0"/>
            <a:r>
              <a:rPr lang="en-US"/>
              <a:t>content</a:t>
            </a:r>
          </a:p>
        </p:txBody>
      </p:sp>
      <p:sp>
        <p:nvSpPr>
          <p:cNvPr id="8" name="Content Placeholder 5">
            <a:extLst>
              <a:ext uri="{FF2B5EF4-FFF2-40B4-BE49-F238E27FC236}">
                <a16:creationId xmlns:a16="http://schemas.microsoft.com/office/drawing/2014/main" id="{4654D22E-1AF2-E16B-C5C8-85492EF7BAC2}"/>
              </a:ext>
            </a:extLst>
          </p:cNvPr>
          <p:cNvSpPr>
            <a:spLocks noGrp="1"/>
          </p:cNvSpPr>
          <p:nvPr>
            <p:ph sz="quarter" idx="15" hasCustomPrompt="1"/>
          </p:nvPr>
        </p:nvSpPr>
        <p:spPr>
          <a:xfrm>
            <a:off x="4095750" y="2302934"/>
            <a:ext cx="1314450" cy="1252538"/>
          </a:xfrm>
        </p:spPr>
        <p:txBody>
          <a:bodyPr/>
          <a:lstStyle>
            <a:lvl1pPr>
              <a:defRPr/>
            </a:lvl1pPr>
          </a:lstStyle>
          <a:p>
            <a:pPr lvl="0"/>
            <a:r>
              <a:rPr lang="en-US"/>
              <a:t>content</a:t>
            </a:r>
          </a:p>
        </p:txBody>
      </p:sp>
      <p:sp>
        <p:nvSpPr>
          <p:cNvPr id="9" name="Content Placeholder 5">
            <a:extLst>
              <a:ext uri="{FF2B5EF4-FFF2-40B4-BE49-F238E27FC236}">
                <a16:creationId xmlns:a16="http://schemas.microsoft.com/office/drawing/2014/main" id="{08516035-19C4-9FFC-42FA-E35EF4FF509B}"/>
              </a:ext>
            </a:extLst>
          </p:cNvPr>
          <p:cNvSpPr>
            <a:spLocks noGrp="1"/>
          </p:cNvSpPr>
          <p:nvPr>
            <p:ph sz="quarter" idx="16" hasCustomPrompt="1"/>
          </p:nvPr>
        </p:nvSpPr>
        <p:spPr>
          <a:xfrm>
            <a:off x="838200" y="2302934"/>
            <a:ext cx="1314450" cy="1252538"/>
          </a:xfrm>
        </p:spPr>
        <p:txBody>
          <a:bodyPr/>
          <a:lstStyle>
            <a:lvl1pPr>
              <a:defRPr/>
            </a:lvl1pPr>
          </a:lstStyle>
          <a:p>
            <a:pPr lvl="0"/>
            <a:r>
              <a:rPr lang="en-US"/>
              <a:t>content</a:t>
            </a:r>
          </a:p>
        </p:txBody>
      </p:sp>
      <p:sp>
        <p:nvSpPr>
          <p:cNvPr id="10" name="Content Placeholder 5">
            <a:extLst>
              <a:ext uri="{FF2B5EF4-FFF2-40B4-BE49-F238E27FC236}">
                <a16:creationId xmlns:a16="http://schemas.microsoft.com/office/drawing/2014/main" id="{0DA8945E-A6FE-FB04-DB81-D349059BB8AB}"/>
              </a:ext>
            </a:extLst>
          </p:cNvPr>
          <p:cNvSpPr>
            <a:spLocks noGrp="1"/>
          </p:cNvSpPr>
          <p:nvPr>
            <p:ph sz="quarter" idx="17" hasCustomPrompt="1"/>
          </p:nvPr>
        </p:nvSpPr>
        <p:spPr>
          <a:xfrm>
            <a:off x="3524250" y="4639734"/>
            <a:ext cx="1314450" cy="1252538"/>
          </a:xfrm>
        </p:spPr>
        <p:txBody>
          <a:bodyPr/>
          <a:lstStyle>
            <a:lvl1pPr>
              <a:defRPr/>
            </a:lvl1pPr>
          </a:lstStyle>
          <a:p>
            <a:pPr lvl="0"/>
            <a:r>
              <a:rPr lang="en-US"/>
              <a:t>content</a:t>
            </a:r>
          </a:p>
        </p:txBody>
      </p:sp>
      <p:sp>
        <p:nvSpPr>
          <p:cNvPr id="11" name="Content Placeholder 5">
            <a:extLst>
              <a:ext uri="{FF2B5EF4-FFF2-40B4-BE49-F238E27FC236}">
                <a16:creationId xmlns:a16="http://schemas.microsoft.com/office/drawing/2014/main" id="{170B0F18-6622-25F2-1D4D-7658C964824F}"/>
              </a:ext>
            </a:extLst>
          </p:cNvPr>
          <p:cNvSpPr>
            <a:spLocks noGrp="1"/>
          </p:cNvSpPr>
          <p:nvPr>
            <p:ph sz="quarter" idx="18" hasCustomPrompt="1"/>
          </p:nvPr>
        </p:nvSpPr>
        <p:spPr>
          <a:xfrm>
            <a:off x="5257800" y="4639734"/>
            <a:ext cx="1314450" cy="1252538"/>
          </a:xfrm>
        </p:spPr>
        <p:txBody>
          <a:bodyPr/>
          <a:lstStyle>
            <a:lvl1pPr>
              <a:defRPr/>
            </a:lvl1pPr>
          </a:lstStyle>
          <a:p>
            <a:pPr lvl="0"/>
            <a:r>
              <a:rPr lang="en-US"/>
              <a:t>content</a:t>
            </a:r>
          </a:p>
        </p:txBody>
      </p:sp>
      <p:sp>
        <p:nvSpPr>
          <p:cNvPr id="12" name="Content Placeholder 5">
            <a:extLst>
              <a:ext uri="{FF2B5EF4-FFF2-40B4-BE49-F238E27FC236}">
                <a16:creationId xmlns:a16="http://schemas.microsoft.com/office/drawing/2014/main" id="{E6E30C31-7FCB-C45E-4889-3F9A9DBFF76A}"/>
              </a:ext>
            </a:extLst>
          </p:cNvPr>
          <p:cNvSpPr>
            <a:spLocks noGrp="1"/>
          </p:cNvSpPr>
          <p:nvPr>
            <p:ph sz="quarter" idx="19" hasCustomPrompt="1"/>
          </p:nvPr>
        </p:nvSpPr>
        <p:spPr>
          <a:xfrm>
            <a:off x="2000250" y="4639734"/>
            <a:ext cx="1314450" cy="1252538"/>
          </a:xfrm>
        </p:spPr>
        <p:txBody>
          <a:bodyPr/>
          <a:lstStyle>
            <a:lvl1pPr>
              <a:defRPr/>
            </a:lvl1pPr>
          </a:lstStyle>
          <a:p>
            <a:pPr lvl="0"/>
            <a:r>
              <a:rPr lang="en-US"/>
              <a:t>content</a:t>
            </a:r>
          </a:p>
        </p:txBody>
      </p:sp>
      <p:sp>
        <p:nvSpPr>
          <p:cNvPr id="14" name="Text Placeholder 13">
            <a:extLst>
              <a:ext uri="{FF2B5EF4-FFF2-40B4-BE49-F238E27FC236}">
                <a16:creationId xmlns:a16="http://schemas.microsoft.com/office/drawing/2014/main" id="{23CCC741-A59B-B9A4-4F15-E5589FD2E269}"/>
              </a:ext>
            </a:extLst>
          </p:cNvPr>
          <p:cNvSpPr>
            <a:spLocks noGrp="1"/>
          </p:cNvSpPr>
          <p:nvPr>
            <p:ph type="body" sz="quarter" idx="20" hasCustomPrompt="1"/>
          </p:nvPr>
        </p:nvSpPr>
        <p:spPr>
          <a:xfrm>
            <a:off x="838200" y="3640139"/>
            <a:ext cx="1314450" cy="415925"/>
          </a:xfrm>
        </p:spPr>
        <p:txBody>
          <a:bodyPr/>
          <a:lstStyle>
            <a:lvl1pPr>
              <a:defRPr/>
            </a:lvl1pPr>
          </a:lstStyle>
          <a:p>
            <a:pPr lvl="0"/>
            <a:r>
              <a:rPr lang="en-US"/>
              <a:t>text</a:t>
            </a:r>
          </a:p>
        </p:txBody>
      </p:sp>
      <p:sp>
        <p:nvSpPr>
          <p:cNvPr id="15" name="Text Placeholder 13">
            <a:extLst>
              <a:ext uri="{FF2B5EF4-FFF2-40B4-BE49-F238E27FC236}">
                <a16:creationId xmlns:a16="http://schemas.microsoft.com/office/drawing/2014/main" id="{9AD76ED6-CBC6-951E-B550-FE2AF43EB8B2}"/>
              </a:ext>
            </a:extLst>
          </p:cNvPr>
          <p:cNvSpPr>
            <a:spLocks noGrp="1"/>
          </p:cNvSpPr>
          <p:nvPr>
            <p:ph type="body" sz="quarter" idx="21" hasCustomPrompt="1"/>
          </p:nvPr>
        </p:nvSpPr>
        <p:spPr>
          <a:xfrm>
            <a:off x="2362200" y="3640139"/>
            <a:ext cx="1314450" cy="415925"/>
          </a:xfrm>
        </p:spPr>
        <p:txBody>
          <a:bodyPr/>
          <a:lstStyle>
            <a:lvl1pPr>
              <a:defRPr/>
            </a:lvl1pPr>
          </a:lstStyle>
          <a:p>
            <a:pPr lvl="0"/>
            <a:r>
              <a:rPr lang="en-US"/>
              <a:t>text</a:t>
            </a:r>
          </a:p>
        </p:txBody>
      </p:sp>
      <p:sp>
        <p:nvSpPr>
          <p:cNvPr id="17" name="Text Placeholder 13">
            <a:extLst>
              <a:ext uri="{FF2B5EF4-FFF2-40B4-BE49-F238E27FC236}">
                <a16:creationId xmlns:a16="http://schemas.microsoft.com/office/drawing/2014/main" id="{DBD6B680-FFBC-86B2-85FC-05E5F31E0C69}"/>
              </a:ext>
            </a:extLst>
          </p:cNvPr>
          <p:cNvSpPr>
            <a:spLocks noGrp="1"/>
          </p:cNvSpPr>
          <p:nvPr>
            <p:ph type="body" sz="quarter" idx="22" hasCustomPrompt="1"/>
          </p:nvPr>
        </p:nvSpPr>
        <p:spPr>
          <a:xfrm>
            <a:off x="4095750" y="3640139"/>
            <a:ext cx="1314450" cy="415925"/>
          </a:xfrm>
        </p:spPr>
        <p:txBody>
          <a:bodyPr/>
          <a:lstStyle>
            <a:lvl1pPr>
              <a:defRPr/>
            </a:lvl1pPr>
          </a:lstStyle>
          <a:p>
            <a:pPr lvl="0"/>
            <a:r>
              <a:rPr lang="en-US"/>
              <a:t>text</a:t>
            </a:r>
          </a:p>
        </p:txBody>
      </p:sp>
      <p:sp>
        <p:nvSpPr>
          <p:cNvPr id="18" name="Text Placeholder 13">
            <a:extLst>
              <a:ext uri="{FF2B5EF4-FFF2-40B4-BE49-F238E27FC236}">
                <a16:creationId xmlns:a16="http://schemas.microsoft.com/office/drawing/2014/main" id="{F38D8F56-EE20-9F54-5CB1-F161639B67D7}"/>
              </a:ext>
            </a:extLst>
          </p:cNvPr>
          <p:cNvSpPr>
            <a:spLocks noGrp="1"/>
          </p:cNvSpPr>
          <p:nvPr>
            <p:ph type="body" sz="quarter" idx="23" hasCustomPrompt="1"/>
          </p:nvPr>
        </p:nvSpPr>
        <p:spPr>
          <a:xfrm>
            <a:off x="5759450" y="3640138"/>
            <a:ext cx="1314450" cy="415925"/>
          </a:xfrm>
        </p:spPr>
        <p:txBody>
          <a:bodyPr/>
          <a:lstStyle>
            <a:lvl1pPr>
              <a:defRPr/>
            </a:lvl1pPr>
          </a:lstStyle>
          <a:p>
            <a:pPr lvl="0"/>
            <a:r>
              <a:rPr lang="en-US"/>
              <a:t>text</a:t>
            </a:r>
          </a:p>
        </p:txBody>
      </p:sp>
      <p:sp>
        <p:nvSpPr>
          <p:cNvPr id="19" name="Text Placeholder 13">
            <a:extLst>
              <a:ext uri="{FF2B5EF4-FFF2-40B4-BE49-F238E27FC236}">
                <a16:creationId xmlns:a16="http://schemas.microsoft.com/office/drawing/2014/main" id="{2D05DFF4-EC29-CCB4-2B6E-72F6C3192B4F}"/>
              </a:ext>
            </a:extLst>
          </p:cNvPr>
          <p:cNvSpPr>
            <a:spLocks noGrp="1"/>
          </p:cNvSpPr>
          <p:nvPr>
            <p:ph type="body" sz="quarter" idx="24" hasCustomPrompt="1"/>
          </p:nvPr>
        </p:nvSpPr>
        <p:spPr>
          <a:xfrm>
            <a:off x="2000250" y="5892803"/>
            <a:ext cx="1314450" cy="415925"/>
          </a:xfrm>
        </p:spPr>
        <p:txBody>
          <a:bodyPr/>
          <a:lstStyle>
            <a:lvl1pPr>
              <a:defRPr/>
            </a:lvl1pPr>
          </a:lstStyle>
          <a:p>
            <a:pPr lvl="0"/>
            <a:r>
              <a:rPr lang="en-US"/>
              <a:t>text</a:t>
            </a:r>
          </a:p>
        </p:txBody>
      </p:sp>
      <p:sp>
        <p:nvSpPr>
          <p:cNvPr id="20" name="Text Placeholder 13">
            <a:extLst>
              <a:ext uri="{FF2B5EF4-FFF2-40B4-BE49-F238E27FC236}">
                <a16:creationId xmlns:a16="http://schemas.microsoft.com/office/drawing/2014/main" id="{7DA54F3F-C7D9-BD7D-46ED-652FEEB56BE1}"/>
              </a:ext>
            </a:extLst>
          </p:cNvPr>
          <p:cNvSpPr>
            <a:spLocks noGrp="1"/>
          </p:cNvSpPr>
          <p:nvPr>
            <p:ph type="body" sz="quarter" idx="25" hasCustomPrompt="1"/>
          </p:nvPr>
        </p:nvSpPr>
        <p:spPr>
          <a:xfrm>
            <a:off x="3524250" y="5892273"/>
            <a:ext cx="1314450" cy="415925"/>
          </a:xfrm>
        </p:spPr>
        <p:txBody>
          <a:bodyPr/>
          <a:lstStyle>
            <a:lvl1pPr>
              <a:defRPr/>
            </a:lvl1pPr>
          </a:lstStyle>
          <a:p>
            <a:pPr lvl="0"/>
            <a:r>
              <a:rPr lang="en-US"/>
              <a:t>text</a:t>
            </a:r>
          </a:p>
        </p:txBody>
      </p:sp>
      <p:sp>
        <p:nvSpPr>
          <p:cNvPr id="23" name="Text Placeholder 13">
            <a:extLst>
              <a:ext uri="{FF2B5EF4-FFF2-40B4-BE49-F238E27FC236}">
                <a16:creationId xmlns:a16="http://schemas.microsoft.com/office/drawing/2014/main" id="{9066FA72-2280-E0AF-E5E4-B2F9C091F617}"/>
              </a:ext>
            </a:extLst>
          </p:cNvPr>
          <p:cNvSpPr>
            <a:spLocks noGrp="1"/>
          </p:cNvSpPr>
          <p:nvPr>
            <p:ph type="body" sz="quarter" idx="26" hasCustomPrompt="1"/>
          </p:nvPr>
        </p:nvSpPr>
        <p:spPr>
          <a:xfrm>
            <a:off x="5270719" y="5870046"/>
            <a:ext cx="1314450" cy="415925"/>
          </a:xfrm>
        </p:spPr>
        <p:txBody>
          <a:bodyPr/>
          <a:lstStyle>
            <a:lvl1pPr>
              <a:defRPr/>
            </a:lvl1pPr>
          </a:lstStyle>
          <a:p>
            <a:pPr lvl="0"/>
            <a:r>
              <a:rPr lang="en-US"/>
              <a:t>text</a:t>
            </a:r>
          </a:p>
        </p:txBody>
      </p:sp>
    </p:spTree>
    <p:extLst>
      <p:ext uri="{BB962C8B-B14F-4D97-AF65-F5344CB8AC3E}">
        <p14:creationId xmlns:p14="http://schemas.microsoft.com/office/powerpoint/2010/main" val="5887360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dirty="0"/>
              <a:t>FOR INTERNAL USE ONLY • OFFICE OF INFORMATION AND TECHNOLOGY</a:t>
            </a:r>
          </a:p>
        </p:txBody>
      </p:sp>
      <p:sp>
        <p:nvSpPr>
          <p:cNvPr id="4" name="Slide Number Placeholder">
            <a:extLst>
              <a:ext uri="{FF2B5EF4-FFF2-40B4-BE49-F238E27FC236}">
                <a16:creationId xmlns:a16="http://schemas.microsoft.com/office/drawing/2014/main" id="{72974FD3-7AAF-204D-3276-767CA9AF1697}"/>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7199459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dirty="0"/>
              <a:t>FOR INTERNAL USE ONLY • OFFICE OF INFORMATION AND TECHNOLOGY</a:t>
            </a:r>
          </a:p>
        </p:txBody>
      </p:sp>
      <p:sp>
        <p:nvSpPr>
          <p:cNvPr id="3" name="Slide Number Placeholder">
            <a:extLst>
              <a:ext uri="{FF2B5EF4-FFF2-40B4-BE49-F238E27FC236}">
                <a16:creationId xmlns:a16="http://schemas.microsoft.com/office/drawing/2014/main" id="{433C9FA4-EDA2-B768-2B78-B25DDB1C5AE6}"/>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162687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14616339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Pictures - Blue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74072-049E-90E1-53F7-A4D97C3880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dirty="0"/>
          </a:p>
        </p:txBody>
      </p:sp>
      <p:sp>
        <p:nvSpPr>
          <p:cNvPr id="7" name="Content Placeholder 6">
            <a:extLst>
              <a:ext uri="{FF2B5EF4-FFF2-40B4-BE49-F238E27FC236}">
                <a16:creationId xmlns:a16="http://schemas.microsoft.com/office/drawing/2014/main" id="{53E328A1-AD11-EA3F-26D8-BDA40A3816E5}"/>
              </a:ext>
            </a:extLst>
          </p:cNvPr>
          <p:cNvSpPr>
            <a:spLocks noGrp="1"/>
          </p:cNvSpPr>
          <p:nvPr>
            <p:ph sz="quarter" idx="14"/>
          </p:nvPr>
        </p:nvSpPr>
        <p:spPr>
          <a:xfrm>
            <a:off x="6706791" y="2274888"/>
            <a:ext cx="2025253" cy="231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5343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1"/>
            <a:ext cx="7886699" cy="3853679"/>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A4A93D26-3BD4-16BD-E4FF-252F2051C50A}"/>
              </a:ext>
            </a:extLst>
          </p:cNvPr>
          <p:cNvSpPr>
            <a:spLocks noGrp="1"/>
          </p:cNvSpPr>
          <p:nvPr>
            <p:ph type="body" sz="quarter" idx="14"/>
          </p:nvPr>
        </p:nvSpPr>
        <p:spPr>
          <a:xfrm>
            <a:off x="628650" y="5678489"/>
            <a:ext cx="7886700" cy="242887"/>
          </a:xfrm>
        </p:spPr>
        <p:txBody>
          <a:bodyPr/>
          <a:lstStyle>
            <a:lvl1pPr marL="0" indent="0">
              <a:buNone/>
              <a:defRPr sz="1350">
                <a:solidFill>
                  <a:schemeClr val="bg1"/>
                </a:solidFill>
              </a:defRPr>
            </a:lvl1pPr>
            <a:lvl2pPr marL="205740" indent="0">
              <a:buNone/>
              <a:defRPr/>
            </a:lvl2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38763112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39" name="Picture 38">
            <a:extLst>
              <a:ext uri="{FF2B5EF4-FFF2-40B4-BE49-F238E27FC236}">
                <a16:creationId xmlns:a16="http://schemas.microsoft.com/office/drawing/2014/main" id="{D37AD496-AFB1-6B4A-92D8-33F34EDEEE84}"/>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14950" y="0"/>
            <a:ext cx="3829050" cy="6023790"/>
          </a:xfrm>
          <a:prstGeom prst="rect">
            <a:avLst/>
          </a:prstGeom>
        </p:spPr>
      </p:pic>
      <p:sp>
        <p:nvSpPr>
          <p:cNvPr id="56" name="Picture Placeholder 55">
            <a:extLst>
              <a:ext uri="{FF2B5EF4-FFF2-40B4-BE49-F238E27FC236}">
                <a16:creationId xmlns:a16="http://schemas.microsoft.com/office/drawing/2014/main" id="{2A21BF40-6C8B-BB43-980D-47122B2D741A}"/>
              </a:ext>
            </a:extLst>
          </p:cNvPr>
          <p:cNvSpPr>
            <a:spLocks noGrp="1"/>
          </p:cNvSpPr>
          <p:nvPr>
            <p:ph type="pic" sz="quarter" idx="14"/>
          </p:nvPr>
        </p:nvSpPr>
        <p:spPr>
          <a:xfrm>
            <a:off x="5733575" y="-19050"/>
            <a:ext cx="3422616" cy="5635625"/>
          </a:xfrm>
          <a:custGeom>
            <a:avLst/>
            <a:gdLst>
              <a:gd name="connsiteX0" fmla="*/ 765149 w 4544059"/>
              <a:gd name="connsiteY0" fmla="*/ 0 h 5611631"/>
              <a:gd name="connsiteX1" fmla="*/ 4544059 w 4544059"/>
              <a:gd name="connsiteY1" fmla="*/ 0 h 5611631"/>
              <a:gd name="connsiteX2" fmla="*/ 4544059 w 4544059"/>
              <a:gd name="connsiteY2" fmla="*/ 5523123 h 5611631"/>
              <a:gd name="connsiteX3" fmla="*/ 4505140 w 4544059"/>
              <a:gd name="connsiteY3" fmla="*/ 5531650 h 5611631"/>
              <a:gd name="connsiteX4" fmla="*/ 4423287 w 4544059"/>
              <a:gd name="connsiteY4" fmla="*/ 5548489 h 5611631"/>
              <a:gd name="connsiteX5" fmla="*/ 4340034 w 4544059"/>
              <a:gd name="connsiteY5" fmla="*/ 5563455 h 5611631"/>
              <a:gd name="connsiteX6" fmla="*/ 4256778 w 4544059"/>
              <a:gd name="connsiteY6" fmla="*/ 5576552 h 5611631"/>
              <a:gd name="connsiteX7" fmla="*/ 4173054 w 4544059"/>
              <a:gd name="connsiteY7" fmla="*/ 5587778 h 5611631"/>
              <a:gd name="connsiteX8" fmla="*/ 4087929 w 4544059"/>
              <a:gd name="connsiteY8" fmla="*/ 5594794 h 5611631"/>
              <a:gd name="connsiteX9" fmla="*/ 4002334 w 4544059"/>
              <a:gd name="connsiteY9" fmla="*/ 5602277 h 5611631"/>
              <a:gd name="connsiteX10" fmla="*/ 3917209 w 4544059"/>
              <a:gd name="connsiteY10" fmla="*/ 5607891 h 5611631"/>
              <a:gd name="connsiteX11" fmla="*/ 3832083 w 4544059"/>
              <a:gd name="connsiteY11" fmla="*/ 5611631 h 5611631"/>
              <a:gd name="connsiteX12" fmla="*/ 3739939 w 4544059"/>
              <a:gd name="connsiteY12" fmla="*/ 5611631 h 5611631"/>
              <a:gd name="connsiteX13" fmla="*/ 3647330 w 4544059"/>
              <a:gd name="connsiteY13" fmla="*/ 5611631 h 5611631"/>
              <a:gd name="connsiteX14" fmla="*/ 3556124 w 4544059"/>
              <a:gd name="connsiteY14" fmla="*/ 5607891 h 5611631"/>
              <a:gd name="connsiteX15" fmla="*/ 3465386 w 4544059"/>
              <a:gd name="connsiteY15" fmla="*/ 5602277 h 5611631"/>
              <a:gd name="connsiteX16" fmla="*/ 3374645 w 4544059"/>
              <a:gd name="connsiteY16" fmla="*/ 5594794 h 5611631"/>
              <a:gd name="connsiteX17" fmla="*/ 3285311 w 4544059"/>
              <a:gd name="connsiteY17" fmla="*/ 5583568 h 5611631"/>
              <a:gd name="connsiteX18" fmla="*/ 3194571 w 4544059"/>
              <a:gd name="connsiteY18" fmla="*/ 5572810 h 5611631"/>
              <a:gd name="connsiteX19" fmla="*/ 3105703 w 4544059"/>
              <a:gd name="connsiteY19" fmla="*/ 5557843 h 5611631"/>
              <a:gd name="connsiteX20" fmla="*/ 3016836 w 4544059"/>
              <a:gd name="connsiteY20" fmla="*/ 5541006 h 5611631"/>
              <a:gd name="connsiteX21" fmla="*/ 2929371 w 4544059"/>
              <a:gd name="connsiteY21" fmla="*/ 5520893 h 5611631"/>
              <a:gd name="connsiteX22" fmla="*/ 2840502 w 4544059"/>
              <a:gd name="connsiteY22" fmla="*/ 5500313 h 5611631"/>
              <a:gd name="connsiteX23" fmla="*/ 2753506 w 4544059"/>
              <a:gd name="connsiteY23" fmla="*/ 5475991 h 5611631"/>
              <a:gd name="connsiteX24" fmla="*/ 2667911 w 4544059"/>
              <a:gd name="connsiteY24" fmla="*/ 5452137 h 5611631"/>
              <a:gd name="connsiteX25" fmla="*/ 2580915 w 4544059"/>
              <a:gd name="connsiteY25" fmla="*/ 5424074 h 5611631"/>
              <a:gd name="connsiteX26" fmla="*/ 2495788 w 4544059"/>
              <a:gd name="connsiteY26" fmla="*/ 5392735 h 5611631"/>
              <a:gd name="connsiteX27" fmla="*/ 2410661 w 4544059"/>
              <a:gd name="connsiteY27" fmla="*/ 5361398 h 5611631"/>
              <a:gd name="connsiteX28" fmla="*/ 2326939 w 4544059"/>
              <a:gd name="connsiteY28" fmla="*/ 5328190 h 5611631"/>
              <a:gd name="connsiteX29" fmla="*/ 2238072 w 4544059"/>
              <a:gd name="connsiteY29" fmla="*/ 5288902 h 5611631"/>
              <a:gd name="connsiteX30" fmla="*/ 2151074 w 4544059"/>
              <a:gd name="connsiteY30" fmla="*/ 5248209 h 5611631"/>
              <a:gd name="connsiteX31" fmla="*/ 2065480 w 4544059"/>
              <a:gd name="connsiteY31" fmla="*/ 5203775 h 5611631"/>
              <a:gd name="connsiteX32" fmla="*/ 1980354 w 4544059"/>
              <a:gd name="connsiteY32" fmla="*/ 5159341 h 5611631"/>
              <a:gd name="connsiteX33" fmla="*/ 1896631 w 4544059"/>
              <a:gd name="connsiteY33" fmla="*/ 5110696 h 5611631"/>
              <a:gd name="connsiteX34" fmla="*/ 1815247 w 4544059"/>
              <a:gd name="connsiteY34" fmla="*/ 5060651 h 5611631"/>
              <a:gd name="connsiteX35" fmla="*/ 1735734 w 4544059"/>
              <a:gd name="connsiteY35" fmla="*/ 5008732 h 5611631"/>
              <a:gd name="connsiteX36" fmla="*/ 1655753 w 4544059"/>
              <a:gd name="connsiteY36" fmla="*/ 4954944 h 5611631"/>
              <a:gd name="connsiteX37" fmla="*/ 1787651 w 4544059"/>
              <a:gd name="connsiteY37" fmla="*/ 4954944 h 5611631"/>
              <a:gd name="connsiteX38" fmla="*/ 1974742 w 4544059"/>
              <a:gd name="connsiteY38" fmla="*/ 4954944 h 5611631"/>
              <a:gd name="connsiteX39" fmla="*/ 1911598 w 4544059"/>
              <a:gd name="connsiteY39" fmla="*/ 4909106 h 5611631"/>
              <a:gd name="connsiteX40" fmla="*/ 1848455 w 4544059"/>
              <a:gd name="connsiteY40" fmla="*/ 4862334 h 5611631"/>
              <a:gd name="connsiteX41" fmla="*/ 1787651 w 4544059"/>
              <a:gd name="connsiteY41" fmla="*/ 4814158 h 5611631"/>
              <a:gd name="connsiteX42" fmla="*/ 1726378 w 4544059"/>
              <a:gd name="connsiteY42" fmla="*/ 4764111 h 5611631"/>
              <a:gd name="connsiteX43" fmla="*/ 1666976 w 4544059"/>
              <a:gd name="connsiteY43" fmla="*/ 4712194 h 5611631"/>
              <a:gd name="connsiteX44" fmla="*/ 1607577 w 4544059"/>
              <a:gd name="connsiteY44" fmla="*/ 4658404 h 5611631"/>
              <a:gd name="connsiteX45" fmla="*/ 1550046 w 4544059"/>
              <a:gd name="connsiteY45" fmla="*/ 4604616 h 5611631"/>
              <a:gd name="connsiteX46" fmla="*/ 1492515 w 4544059"/>
              <a:gd name="connsiteY46" fmla="*/ 4549426 h 5611631"/>
              <a:gd name="connsiteX47" fmla="*/ 1431243 w 4544059"/>
              <a:gd name="connsiteY47" fmla="*/ 4486281 h 5611631"/>
              <a:gd name="connsiteX48" fmla="*/ 1372310 w 4544059"/>
              <a:gd name="connsiteY48" fmla="*/ 4421268 h 5611631"/>
              <a:gd name="connsiteX49" fmla="*/ 1312908 w 4544059"/>
              <a:gd name="connsiteY49" fmla="*/ 4356254 h 5611631"/>
              <a:gd name="connsiteX50" fmla="*/ 1257249 w 4544059"/>
              <a:gd name="connsiteY50" fmla="*/ 4289836 h 5611631"/>
              <a:gd name="connsiteX51" fmla="*/ 1201589 w 4544059"/>
              <a:gd name="connsiteY51" fmla="*/ 4221080 h 5611631"/>
              <a:gd name="connsiteX52" fmla="*/ 1149673 w 4544059"/>
              <a:gd name="connsiteY52" fmla="*/ 4152326 h 5611631"/>
              <a:gd name="connsiteX53" fmla="*/ 1097754 w 4544059"/>
              <a:gd name="connsiteY53" fmla="*/ 4082165 h 5611631"/>
              <a:gd name="connsiteX54" fmla="*/ 1047709 w 4544059"/>
              <a:gd name="connsiteY54" fmla="*/ 4009669 h 5611631"/>
              <a:gd name="connsiteX55" fmla="*/ 1001404 w 4544059"/>
              <a:gd name="connsiteY55" fmla="*/ 3937172 h 5611631"/>
              <a:gd name="connsiteX56" fmla="*/ 955099 w 4544059"/>
              <a:gd name="connsiteY56" fmla="*/ 3863271 h 5611631"/>
              <a:gd name="connsiteX57" fmla="*/ 910196 w 4544059"/>
              <a:gd name="connsiteY57" fmla="*/ 3788901 h 5611631"/>
              <a:gd name="connsiteX58" fmla="*/ 867634 w 4544059"/>
              <a:gd name="connsiteY58" fmla="*/ 3713130 h 5611631"/>
              <a:gd name="connsiteX59" fmla="*/ 826941 w 4544059"/>
              <a:gd name="connsiteY59" fmla="*/ 3635487 h 5611631"/>
              <a:gd name="connsiteX60" fmla="*/ 788119 w 4544059"/>
              <a:gd name="connsiteY60" fmla="*/ 3557376 h 5611631"/>
              <a:gd name="connsiteX61" fmla="*/ 751169 w 4544059"/>
              <a:gd name="connsiteY61" fmla="*/ 3477863 h 5611631"/>
              <a:gd name="connsiteX62" fmla="*/ 715623 w 4544059"/>
              <a:gd name="connsiteY62" fmla="*/ 3396012 h 5611631"/>
              <a:gd name="connsiteX63" fmla="*/ 688026 w 4544059"/>
              <a:gd name="connsiteY63" fmla="*/ 3329127 h 5611631"/>
              <a:gd name="connsiteX64" fmla="*/ 661835 w 4544059"/>
              <a:gd name="connsiteY64" fmla="*/ 3262243 h 5611631"/>
              <a:gd name="connsiteX65" fmla="*/ 1058934 w 4544059"/>
              <a:gd name="connsiteY65" fmla="*/ 3262243 h 5611631"/>
              <a:gd name="connsiteX66" fmla="*/ 1058934 w 4544059"/>
              <a:gd name="connsiteY66" fmla="*/ 3008734 h 5611631"/>
              <a:gd name="connsiteX67" fmla="*/ 576708 w 4544059"/>
              <a:gd name="connsiteY67" fmla="*/ 3008734 h 5611631"/>
              <a:gd name="connsiteX68" fmla="*/ 557999 w 4544059"/>
              <a:gd name="connsiteY68" fmla="*/ 2943720 h 5611631"/>
              <a:gd name="connsiteX69" fmla="*/ 541629 w 4544059"/>
              <a:gd name="connsiteY69" fmla="*/ 2878706 h 5611631"/>
              <a:gd name="connsiteX70" fmla="*/ 526661 w 4544059"/>
              <a:gd name="connsiteY70" fmla="*/ 2814160 h 5611631"/>
              <a:gd name="connsiteX71" fmla="*/ 511694 w 4544059"/>
              <a:gd name="connsiteY71" fmla="*/ 2749146 h 5611631"/>
              <a:gd name="connsiteX72" fmla="*/ 380262 w 4544059"/>
              <a:gd name="connsiteY72" fmla="*/ 2749146 h 5611631"/>
              <a:gd name="connsiteX73" fmla="*/ 367166 w 4544059"/>
              <a:gd name="connsiteY73" fmla="*/ 2686004 h 5611631"/>
              <a:gd name="connsiteX74" fmla="*/ 354071 w 4544059"/>
              <a:gd name="connsiteY74" fmla="*/ 2622862 h 5611631"/>
              <a:gd name="connsiteX75" fmla="*/ 345183 w 4544059"/>
              <a:gd name="connsiteY75" fmla="*/ 2559720 h 5611631"/>
              <a:gd name="connsiteX76" fmla="*/ 335829 w 4544059"/>
              <a:gd name="connsiteY76" fmla="*/ 2494706 h 5611631"/>
              <a:gd name="connsiteX77" fmla="*/ 326474 w 4544059"/>
              <a:gd name="connsiteY77" fmla="*/ 2432030 h 5611631"/>
              <a:gd name="connsiteX78" fmla="*/ 318991 w 4544059"/>
              <a:gd name="connsiteY78" fmla="*/ 2367015 h 5611631"/>
              <a:gd name="connsiteX79" fmla="*/ 313378 w 4544059"/>
              <a:gd name="connsiteY79" fmla="*/ 2303872 h 5611631"/>
              <a:gd name="connsiteX80" fmla="*/ 307766 w 4544059"/>
              <a:gd name="connsiteY80" fmla="*/ 2239326 h 5611631"/>
              <a:gd name="connsiteX81" fmla="*/ 120675 w 4544059"/>
              <a:gd name="connsiteY81" fmla="*/ 2239326 h 5611631"/>
              <a:gd name="connsiteX82" fmla="*/ 0 w 4544059"/>
              <a:gd name="connsiteY82" fmla="*/ 2239326 h 5611631"/>
              <a:gd name="connsiteX83" fmla="*/ 0 w 4544059"/>
              <a:gd name="connsiteY83" fmla="*/ 1984883 h 5611631"/>
              <a:gd name="connsiteX84" fmla="*/ 111321 w 4544059"/>
              <a:gd name="connsiteY84" fmla="*/ 1984883 h 5611631"/>
              <a:gd name="connsiteX85" fmla="*/ 298411 w 4544059"/>
              <a:gd name="connsiteY85" fmla="*/ 1984883 h 5611631"/>
              <a:gd name="connsiteX86" fmla="*/ 300281 w 4544059"/>
              <a:gd name="connsiteY86" fmla="*/ 1909580 h 5611631"/>
              <a:gd name="connsiteX87" fmla="*/ 302152 w 4544059"/>
              <a:gd name="connsiteY87" fmla="*/ 1833340 h 5611631"/>
              <a:gd name="connsiteX88" fmla="*/ 306361 w 4544059"/>
              <a:gd name="connsiteY88" fmla="*/ 1759439 h 5611631"/>
              <a:gd name="connsiteX89" fmla="*/ 311506 w 4544059"/>
              <a:gd name="connsiteY89" fmla="*/ 1685071 h 5611631"/>
              <a:gd name="connsiteX90" fmla="*/ 318991 w 4544059"/>
              <a:gd name="connsiteY90" fmla="*/ 1609299 h 5611631"/>
              <a:gd name="connsiteX91" fmla="*/ 326474 w 4544059"/>
              <a:gd name="connsiteY91" fmla="*/ 1534931 h 5611631"/>
              <a:gd name="connsiteX92" fmla="*/ 337700 w 4544059"/>
              <a:gd name="connsiteY92" fmla="*/ 1461030 h 5611631"/>
              <a:gd name="connsiteX93" fmla="*/ 348926 w 4544059"/>
              <a:gd name="connsiteY93" fmla="*/ 1388533 h 5611631"/>
              <a:gd name="connsiteX94" fmla="*/ 361554 w 4544059"/>
              <a:gd name="connsiteY94" fmla="*/ 1314632 h 5611631"/>
              <a:gd name="connsiteX95" fmla="*/ 374651 w 4544059"/>
              <a:gd name="connsiteY95" fmla="*/ 1242133 h 5611631"/>
              <a:gd name="connsiteX96" fmla="*/ 391488 w 4544059"/>
              <a:gd name="connsiteY96" fmla="*/ 1169637 h 5611631"/>
              <a:gd name="connsiteX97" fmla="*/ 407859 w 4544059"/>
              <a:gd name="connsiteY97" fmla="*/ 1097607 h 5611631"/>
              <a:gd name="connsiteX98" fmla="*/ 428439 w 4544059"/>
              <a:gd name="connsiteY98" fmla="*/ 1025108 h 5611631"/>
              <a:gd name="connsiteX99" fmla="*/ 449019 w 4544059"/>
              <a:gd name="connsiteY99" fmla="*/ 953078 h 5611631"/>
              <a:gd name="connsiteX100" fmla="*/ 469130 w 4544059"/>
              <a:gd name="connsiteY100" fmla="*/ 882453 h 5611631"/>
              <a:gd name="connsiteX101" fmla="*/ 493452 w 4544059"/>
              <a:gd name="connsiteY101" fmla="*/ 811826 h 5611631"/>
              <a:gd name="connsiteX102" fmla="*/ 1381197 w 4544059"/>
              <a:gd name="connsiteY102" fmla="*/ 811826 h 5611631"/>
              <a:gd name="connsiteX103" fmla="*/ 1381197 w 4544059"/>
              <a:gd name="connsiteY103" fmla="*/ 557850 h 5611631"/>
              <a:gd name="connsiteX104" fmla="*/ 591676 w 4544059"/>
              <a:gd name="connsiteY104" fmla="*/ 557850 h 5611631"/>
              <a:gd name="connsiteX105" fmla="*/ 465389 w 4544059"/>
              <a:gd name="connsiteY105" fmla="*/ 557850 h 5611631"/>
              <a:gd name="connsiteX106" fmla="*/ 500935 w 4544059"/>
              <a:gd name="connsiteY106" fmla="*/ 478337 h 5611631"/>
              <a:gd name="connsiteX107" fmla="*/ 537886 w 4544059"/>
              <a:gd name="connsiteY107" fmla="*/ 400226 h 5611631"/>
              <a:gd name="connsiteX108" fmla="*/ 576708 w 4544059"/>
              <a:gd name="connsiteY108" fmla="*/ 322585 h 5611631"/>
              <a:gd name="connsiteX109" fmla="*/ 617401 w 4544059"/>
              <a:gd name="connsiteY109" fmla="*/ 246346 h 5611631"/>
              <a:gd name="connsiteX110" fmla="*/ 658561 w 4544059"/>
              <a:gd name="connsiteY110" fmla="*/ 172444 h 5611631"/>
              <a:gd name="connsiteX111" fmla="*/ 702525 w 4544059"/>
              <a:gd name="connsiteY111" fmla="*/ 98075 h 5611631"/>
              <a:gd name="connsiteX112" fmla="*/ 749299 w 4544059"/>
              <a:gd name="connsiteY112" fmla="*/ 24175 h 561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44059" h="5611631">
                <a:moveTo>
                  <a:pt x="765149" y="0"/>
                </a:moveTo>
                <a:lnTo>
                  <a:pt x="4544059" y="0"/>
                </a:lnTo>
                <a:lnTo>
                  <a:pt x="4544059" y="5523123"/>
                </a:lnTo>
                <a:lnTo>
                  <a:pt x="4505140" y="5531650"/>
                </a:lnTo>
                <a:lnTo>
                  <a:pt x="4423287" y="5548489"/>
                </a:lnTo>
                <a:lnTo>
                  <a:pt x="4340034" y="5563455"/>
                </a:lnTo>
                <a:lnTo>
                  <a:pt x="4256778" y="5576552"/>
                </a:lnTo>
                <a:lnTo>
                  <a:pt x="4173054" y="5587778"/>
                </a:lnTo>
                <a:lnTo>
                  <a:pt x="4087929" y="5594794"/>
                </a:lnTo>
                <a:lnTo>
                  <a:pt x="4002334" y="5602277"/>
                </a:lnTo>
                <a:lnTo>
                  <a:pt x="3917209" y="5607891"/>
                </a:lnTo>
                <a:lnTo>
                  <a:pt x="3832083" y="5611631"/>
                </a:lnTo>
                <a:lnTo>
                  <a:pt x="3739939" y="5611631"/>
                </a:lnTo>
                <a:lnTo>
                  <a:pt x="3647330" y="5611631"/>
                </a:lnTo>
                <a:lnTo>
                  <a:pt x="3556124" y="5607891"/>
                </a:lnTo>
                <a:lnTo>
                  <a:pt x="3465386" y="5602277"/>
                </a:lnTo>
                <a:lnTo>
                  <a:pt x="3374645" y="5594794"/>
                </a:lnTo>
                <a:lnTo>
                  <a:pt x="3285311" y="5583568"/>
                </a:lnTo>
                <a:lnTo>
                  <a:pt x="3194571" y="5572810"/>
                </a:lnTo>
                <a:lnTo>
                  <a:pt x="3105703" y="5557843"/>
                </a:lnTo>
                <a:lnTo>
                  <a:pt x="3016836" y="5541006"/>
                </a:lnTo>
                <a:lnTo>
                  <a:pt x="2929371" y="5520893"/>
                </a:lnTo>
                <a:lnTo>
                  <a:pt x="2840502" y="5500313"/>
                </a:lnTo>
                <a:lnTo>
                  <a:pt x="2753506" y="5475991"/>
                </a:lnTo>
                <a:lnTo>
                  <a:pt x="2667911" y="5452137"/>
                </a:lnTo>
                <a:lnTo>
                  <a:pt x="2580915" y="5424074"/>
                </a:lnTo>
                <a:lnTo>
                  <a:pt x="2495788" y="5392735"/>
                </a:lnTo>
                <a:lnTo>
                  <a:pt x="2410661" y="5361398"/>
                </a:lnTo>
                <a:lnTo>
                  <a:pt x="2326939" y="5328190"/>
                </a:lnTo>
                <a:lnTo>
                  <a:pt x="2238072" y="5288902"/>
                </a:lnTo>
                <a:lnTo>
                  <a:pt x="2151074" y="5248209"/>
                </a:lnTo>
                <a:lnTo>
                  <a:pt x="2065480" y="5203775"/>
                </a:lnTo>
                <a:lnTo>
                  <a:pt x="1980354" y="5159341"/>
                </a:lnTo>
                <a:lnTo>
                  <a:pt x="1896631" y="5110696"/>
                </a:lnTo>
                <a:lnTo>
                  <a:pt x="1815247" y="5060651"/>
                </a:lnTo>
                <a:lnTo>
                  <a:pt x="1735734" y="5008732"/>
                </a:lnTo>
                <a:lnTo>
                  <a:pt x="1655753" y="4954944"/>
                </a:lnTo>
                <a:lnTo>
                  <a:pt x="1787651" y="4954944"/>
                </a:lnTo>
                <a:lnTo>
                  <a:pt x="1974742" y="4954944"/>
                </a:lnTo>
                <a:lnTo>
                  <a:pt x="1911598" y="4909106"/>
                </a:lnTo>
                <a:lnTo>
                  <a:pt x="1848455" y="4862334"/>
                </a:lnTo>
                <a:lnTo>
                  <a:pt x="1787651" y="4814158"/>
                </a:lnTo>
                <a:lnTo>
                  <a:pt x="1726378" y="4764111"/>
                </a:lnTo>
                <a:lnTo>
                  <a:pt x="1666976" y="4712194"/>
                </a:lnTo>
                <a:lnTo>
                  <a:pt x="1607577" y="4658404"/>
                </a:lnTo>
                <a:lnTo>
                  <a:pt x="1550046" y="4604616"/>
                </a:lnTo>
                <a:lnTo>
                  <a:pt x="1492515" y="4549426"/>
                </a:lnTo>
                <a:lnTo>
                  <a:pt x="1431243" y="4486281"/>
                </a:lnTo>
                <a:lnTo>
                  <a:pt x="1372310" y="4421268"/>
                </a:lnTo>
                <a:lnTo>
                  <a:pt x="1312908" y="4356254"/>
                </a:lnTo>
                <a:lnTo>
                  <a:pt x="1257249" y="4289836"/>
                </a:lnTo>
                <a:lnTo>
                  <a:pt x="1201589" y="4221080"/>
                </a:lnTo>
                <a:lnTo>
                  <a:pt x="1149673" y="4152326"/>
                </a:lnTo>
                <a:lnTo>
                  <a:pt x="1097754" y="4082165"/>
                </a:lnTo>
                <a:lnTo>
                  <a:pt x="1047709" y="4009669"/>
                </a:lnTo>
                <a:lnTo>
                  <a:pt x="1001404" y="3937172"/>
                </a:lnTo>
                <a:lnTo>
                  <a:pt x="955099" y="3863271"/>
                </a:lnTo>
                <a:lnTo>
                  <a:pt x="910196" y="3788901"/>
                </a:lnTo>
                <a:lnTo>
                  <a:pt x="867634" y="3713130"/>
                </a:lnTo>
                <a:lnTo>
                  <a:pt x="826941" y="3635487"/>
                </a:lnTo>
                <a:lnTo>
                  <a:pt x="788119" y="3557376"/>
                </a:lnTo>
                <a:lnTo>
                  <a:pt x="751169" y="3477863"/>
                </a:lnTo>
                <a:lnTo>
                  <a:pt x="715623" y="3396012"/>
                </a:lnTo>
                <a:lnTo>
                  <a:pt x="688026" y="3329127"/>
                </a:lnTo>
                <a:lnTo>
                  <a:pt x="661835" y="3262243"/>
                </a:lnTo>
                <a:lnTo>
                  <a:pt x="1058934" y="3262243"/>
                </a:lnTo>
                <a:lnTo>
                  <a:pt x="1058934" y="3008734"/>
                </a:lnTo>
                <a:lnTo>
                  <a:pt x="576708" y="3008734"/>
                </a:lnTo>
                <a:lnTo>
                  <a:pt x="557999" y="2943720"/>
                </a:lnTo>
                <a:lnTo>
                  <a:pt x="541629" y="2878706"/>
                </a:lnTo>
                <a:lnTo>
                  <a:pt x="526661" y="2814160"/>
                </a:lnTo>
                <a:lnTo>
                  <a:pt x="511694" y="2749146"/>
                </a:lnTo>
                <a:lnTo>
                  <a:pt x="380262" y="2749146"/>
                </a:lnTo>
                <a:lnTo>
                  <a:pt x="367166" y="2686004"/>
                </a:lnTo>
                <a:lnTo>
                  <a:pt x="354071" y="2622862"/>
                </a:lnTo>
                <a:lnTo>
                  <a:pt x="345183" y="2559720"/>
                </a:lnTo>
                <a:lnTo>
                  <a:pt x="335829" y="2494706"/>
                </a:lnTo>
                <a:lnTo>
                  <a:pt x="326474" y="2432030"/>
                </a:lnTo>
                <a:lnTo>
                  <a:pt x="318991" y="2367015"/>
                </a:lnTo>
                <a:lnTo>
                  <a:pt x="313378" y="2303872"/>
                </a:lnTo>
                <a:lnTo>
                  <a:pt x="307766" y="2239326"/>
                </a:lnTo>
                <a:lnTo>
                  <a:pt x="120675" y="2239326"/>
                </a:lnTo>
                <a:lnTo>
                  <a:pt x="0" y="2239326"/>
                </a:lnTo>
                <a:lnTo>
                  <a:pt x="0" y="1984883"/>
                </a:lnTo>
                <a:lnTo>
                  <a:pt x="111321" y="1984883"/>
                </a:lnTo>
                <a:lnTo>
                  <a:pt x="298411" y="1984883"/>
                </a:lnTo>
                <a:cubicBezTo>
                  <a:pt x="299034" y="1959782"/>
                  <a:pt x="299658" y="1934681"/>
                  <a:pt x="300281" y="1909580"/>
                </a:cubicBezTo>
                <a:cubicBezTo>
                  <a:pt x="300905" y="1884167"/>
                  <a:pt x="301528" y="1858753"/>
                  <a:pt x="302152" y="1833340"/>
                </a:cubicBezTo>
                <a:lnTo>
                  <a:pt x="306361" y="1759439"/>
                </a:lnTo>
                <a:lnTo>
                  <a:pt x="311506" y="1685071"/>
                </a:lnTo>
                <a:lnTo>
                  <a:pt x="318991" y="1609299"/>
                </a:lnTo>
                <a:lnTo>
                  <a:pt x="326474" y="1534931"/>
                </a:lnTo>
                <a:lnTo>
                  <a:pt x="337700" y="1461030"/>
                </a:lnTo>
                <a:lnTo>
                  <a:pt x="348926" y="1388533"/>
                </a:lnTo>
                <a:lnTo>
                  <a:pt x="361554" y="1314632"/>
                </a:lnTo>
                <a:lnTo>
                  <a:pt x="374651" y="1242133"/>
                </a:lnTo>
                <a:lnTo>
                  <a:pt x="391488" y="1169637"/>
                </a:lnTo>
                <a:lnTo>
                  <a:pt x="407859" y="1097607"/>
                </a:lnTo>
                <a:lnTo>
                  <a:pt x="428439" y="1025108"/>
                </a:lnTo>
                <a:lnTo>
                  <a:pt x="449019" y="953078"/>
                </a:lnTo>
                <a:lnTo>
                  <a:pt x="469130" y="882453"/>
                </a:lnTo>
                <a:lnTo>
                  <a:pt x="493452" y="811826"/>
                </a:lnTo>
                <a:lnTo>
                  <a:pt x="1381197" y="811826"/>
                </a:lnTo>
                <a:lnTo>
                  <a:pt x="1381197" y="557850"/>
                </a:lnTo>
                <a:lnTo>
                  <a:pt x="591676" y="557850"/>
                </a:lnTo>
                <a:lnTo>
                  <a:pt x="465389" y="557850"/>
                </a:lnTo>
                <a:lnTo>
                  <a:pt x="500935" y="478337"/>
                </a:lnTo>
                <a:lnTo>
                  <a:pt x="537886" y="400226"/>
                </a:lnTo>
                <a:lnTo>
                  <a:pt x="576708" y="322585"/>
                </a:lnTo>
                <a:lnTo>
                  <a:pt x="617401" y="246346"/>
                </a:lnTo>
                <a:lnTo>
                  <a:pt x="658561" y="172444"/>
                </a:lnTo>
                <a:lnTo>
                  <a:pt x="702525" y="98075"/>
                </a:lnTo>
                <a:lnTo>
                  <a:pt x="749299" y="24175"/>
                </a:lnTo>
                <a:close/>
              </a:path>
            </a:pathLst>
          </a:custGeom>
          <a:solidFill>
            <a:schemeClr val="accent6"/>
          </a:solidFill>
        </p:spPr>
        <p:txBody>
          <a:bodyPr wrap="square">
            <a:noAutofit/>
          </a:bodyPr>
          <a:lstStyle/>
          <a:p>
            <a:r>
              <a:rPr lang="en-US" dirty="0"/>
              <a:t>Click icon to add picture</a:t>
            </a:r>
          </a:p>
        </p:txBody>
      </p:sp>
      <p:sp>
        <p:nvSpPr>
          <p:cNvPr id="2" name="Title"/>
          <p:cNvSpPr>
            <a:spLocks noGrp="1"/>
          </p:cNvSpPr>
          <p:nvPr>
            <p:ph type="title" hasCustomPrompt="1"/>
          </p:nvPr>
        </p:nvSpPr>
        <p:spPr>
          <a:xfrm>
            <a:off x="628650" y="571500"/>
            <a:ext cx="4514850"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3062816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3343275"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3343275"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2">
            <a:extLst>
              <a:ext uri="{FF2B5EF4-FFF2-40B4-BE49-F238E27FC236}">
                <a16:creationId xmlns:a16="http://schemas.microsoft.com/office/drawing/2014/main" id="{F45E5642-1377-2441-8B4F-6E54984E6912}"/>
              </a:ext>
            </a:extLst>
          </p:cNvPr>
          <p:cNvSpPr>
            <a:spLocks noGrp="1" noEditPoints="1"/>
          </p:cNvSpPr>
          <p:nvPr>
            <p:ph type="pic" sz="quarter" idx="10"/>
          </p:nvPr>
        </p:nvSpPr>
        <p:spPr bwMode="auto">
          <a:xfrm>
            <a:off x="4524494" y="1"/>
            <a:ext cx="4622214" cy="6023790"/>
          </a:xfrm>
          <a:custGeom>
            <a:avLst/>
            <a:gdLst>
              <a:gd name="T0" fmla="*/ 4200 w 4653"/>
              <a:gd name="T1" fmla="*/ 0 h 4544"/>
              <a:gd name="T2" fmla="*/ 2989 w 4653"/>
              <a:gd name="T3" fmla="*/ 0 h 4544"/>
              <a:gd name="T4" fmla="*/ 3442 w 4653"/>
              <a:gd name="T5" fmla="*/ 1692 h 4544"/>
              <a:gd name="T6" fmla="*/ 4653 w 4653"/>
              <a:gd name="T7" fmla="*/ 1692 h 4544"/>
              <a:gd name="T8" fmla="*/ 4200 w 4653"/>
              <a:gd name="T9" fmla="*/ 0 h 4544"/>
              <a:gd name="T10" fmla="*/ 2942 w 4653"/>
              <a:gd name="T11" fmla="*/ 0 h 4544"/>
              <a:gd name="T12" fmla="*/ 1732 w 4653"/>
              <a:gd name="T13" fmla="*/ 0 h 4544"/>
              <a:gd name="T14" fmla="*/ 2594 w 4653"/>
              <a:gd name="T15" fmla="*/ 3227 h 4544"/>
              <a:gd name="T16" fmla="*/ 3805 w 4653"/>
              <a:gd name="T17" fmla="*/ 3227 h 4544"/>
              <a:gd name="T18" fmla="*/ 2942 w 4653"/>
              <a:gd name="T19" fmla="*/ 0 h 4544"/>
              <a:gd name="T20" fmla="*/ 430 w 4653"/>
              <a:gd name="T21" fmla="*/ 4544 h 4544"/>
              <a:gd name="T22" fmla="*/ 1641 w 4653"/>
              <a:gd name="T23" fmla="*/ 4544 h 4544"/>
              <a:gd name="T24" fmla="*/ 1212 w 4653"/>
              <a:gd name="T25" fmla="*/ 2939 h 4544"/>
              <a:gd name="T26" fmla="*/ 0 w 4653"/>
              <a:gd name="T27" fmla="*/ 2939 h 4544"/>
              <a:gd name="T28" fmla="*/ 430 w 4653"/>
              <a:gd name="T29" fmla="*/ 4544 h 4544"/>
              <a:gd name="T30" fmla="*/ 1688 w 4653"/>
              <a:gd name="T31" fmla="*/ 4544 h 4544"/>
              <a:gd name="T32" fmla="*/ 2900 w 4653"/>
              <a:gd name="T33" fmla="*/ 4544 h 4544"/>
              <a:gd name="T34" fmla="*/ 1987 w 4653"/>
              <a:gd name="T35" fmla="*/ 1131 h 4544"/>
              <a:gd name="T36" fmla="*/ 775 w 4653"/>
              <a:gd name="T37" fmla="*/ 1131 h 4544"/>
              <a:gd name="T38" fmla="*/ 1688 w 4653"/>
              <a:gd name="T39" fmla="*/ 4544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3" h="4544">
                <a:moveTo>
                  <a:pt x="4200" y="0"/>
                </a:moveTo>
                <a:lnTo>
                  <a:pt x="2989" y="0"/>
                </a:lnTo>
                <a:lnTo>
                  <a:pt x="3442" y="1692"/>
                </a:lnTo>
                <a:lnTo>
                  <a:pt x="4653" y="1692"/>
                </a:lnTo>
                <a:lnTo>
                  <a:pt x="4200" y="0"/>
                </a:lnTo>
                <a:close/>
                <a:moveTo>
                  <a:pt x="2942" y="0"/>
                </a:moveTo>
                <a:lnTo>
                  <a:pt x="1732" y="0"/>
                </a:lnTo>
                <a:lnTo>
                  <a:pt x="2594" y="3227"/>
                </a:lnTo>
                <a:lnTo>
                  <a:pt x="3805" y="3227"/>
                </a:lnTo>
                <a:lnTo>
                  <a:pt x="2942" y="0"/>
                </a:lnTo>
                <a:close/>
                <a:moveTo>
                  <a:pt x="430" y="4544"/>
                </a:moveTo>
                <a:lnTo>
                  <a:pt x="1641" y="4544"/>
                </a:lnTo>
                <a:lnTo>
                  <a:pt x="1212" y="2939"/>
                </a:lnTo>
                <a:lnTo>
                  <a:pt x="0" y="2939"/>
                </a:lnTo>
                <a:lnTo>
                  <a:pt x="430" y="4544"/>
                </a:lnTo>
                <a:close/>
                <a:moveTo>
                  <a:pt x="1688" y="4544"/>
                </a:moveTo>
                <a:lnTo>
                  <a:pt x="2900" y="4544"/>
                </a:lnTo>
                <a:lnTo>
                  <a:pt x="1987" y="1131"/>
                </a:lnTo>
                <a:lnTo>
                  <a:pt x="775" y="1131"/>
                </a:lnTo>
                <a:lnTo>
                  <a:pt x="1688" y="4544"/>
                </a:ln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r>
              <a:rPr lang="en-US" dirty="0"/>
              <a:t>Click icon to add picture</a:t>
            </a:r>
          </a:p>
        </p:txBody>
      </p:sp>
      <p:sp>
        <p:nvSpPr>
          <p:cNvPr id="5" name="Footer Placeholder"/>
          <p:cNvSpPr>
            <a:spLocks noGrp="1"/>
          </p:cNvSpPr>
          <p:nvPr>
            <p:ph type="ftr" sz="quarter" idx="11"/>
          </p:nvPr>
        </p:nvSpPr>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1896887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88BFA6-B369-7E4C-A179-E4B67FC9C2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4514850"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DDE6EFA1-1208-6345-A8F6-E8D527623FC1}"/>
              </a:ext>
            </a:extLst>
          </p:cNvPr>
          <p:cNvSpPr>
            <a:spLocks noGrp="1"/>
          </p:cNvSpPr>
          <p:nvPr>
            <p:ph type="pic" sz="quarter" idx="10"/>
          </p:nvPr>
        </p:nvSpPr>
        <p:spPr bwMode="auto">
          <a:xfrm>
            <a:off x="5400820" y="1"/>
            <a:ext cx="3315818" cy="3661593"/>
          </a:xfrm>
          <a:custGeom>
            <a:avLst/>
            <a:gdLst>
              <a:gd name="connsiteX0" fmla="*/ 0 w 4421091"/>
              <a:gd name="connsiteY0" fmla="*/ 0 h 3661593"/>
              <a:gd name="connsiteX1" fmla="*/ 4421091 w 4421091"/>
              <a:gd name="connsiteY1" fmla="*/ 0 h 3661593"/>
              <a:gd name="connsiteX2" fmla="*/ 2210546 w 4421091"/>
              <a:gd name="connsiteY2" fmla="*/ 3661593 h 3661593"/>
            </a:gdLst>
            <a:ahLst/>
            <a:cxnLst>
              <a:cxn ang="0">
                <a:pos x="connsiteX0" y="connsiteY0"/>
              </a:cxn>
              <a:cxn ang="0">
                <a:pos x="connsiteX1" y="connsiteY1"/>
              </a:cxn>
              <a:cxn ang="0">
                <a:pos x="connsiteX2" y="connsiteY2"/>
              </a:cxn>
            </a:cxnLst>
            <a:rect l="l" t="t" r="r" b="b"/>
            <a:pathLst>
              <a:path w="4421091" h="3661593">
                <a:moveTo>
                  <a:pt x="0" y="0"/>
                </a:moveTo>
                <a:lnTo>
                  <a:pt x="4421091" y="0"/>
                </a:lnTo>
                <a:lnTo>
                  <a:pt x="2210546" y="3661593"/>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dirty="0"/>
              <a:t>Click icon to add picture</a:t>
            </a:r>
          </a:p>
        </p:txBody>
      </p:sp>
      <p:sp>
        <p:nvSpPr>
          <p:cNvPr id="13" name="Picture Placeholder 12">
            <a:extLst>
              <a:ext uri="{FF2B5EF4-FFF2-40B4-BE49-F238E27FC236}">
                <a16:creationId xmlns:a16="http://schemas.microsoft.com/office/drawing/2014/main" id="{C3A24E1F-BADA-404E-B241-F356DEFBD37C}"/>
              </a:ext>
            </a:extLst>
          </p:cNvPr>
          <p:cNvSpPr>
            <a:spLocks noGrp="1"/>
          </p:cNvSpPr>
          <p:nvPr>
            <p:ph type="pic" sz="quarter" idx="14"/>
          </p:nvPr>
        </p:nvSpPr>
        <p:spPr bwMode="auto">
          <a:xfrm>
            <a:off x="6162987" y="828453"/>
            <a:ext cx="2981014" cy="5195338"/>
          </a:xfrm>
          <a:custGeom>
            <a:avLst/>
            <a:gdLst>
              <a:gd name="connsiteX0" fmla="*/ 3137619 w 3974685"/>
              <a:gd name="connsiteY0" fmla="*/ 0 h 5195338"/>
              <a:gd name="connsiteX1" fmla="*/ 3974685 w 3974685"/>
              <a:gd name="connsiteY1" fmla="*/ 1387035 h 5195338"/>
              <a:gd name="connsiteX2" fmla="*/ 3974685 w 3974685"/>
              <a:gd name="connsiteY2" fmla="*/ 5195338 h 5195338"/>
              <a:gd name="connsiteX3" fmla="*/ 0 w 3974685"/>
              <a:gd name="connsiteY3" fmla="*/ 5195338 h 5195338"/>
            </a:gdLst>
            <a:ahLst/>
            <a:cxnLst>
              <a:cxn ang="0">
                <a:pos x="connsiteX0" y="connsiteY0"/>
              </a:cxn>
              <a:cxn ang="0">
                <a:pos x="connsiteX1" y="connsiteY1"/>
              </a:cxn>
              <a:cxn ang="0">
                <a:pos x="connsiteX2" y="connsiteY2"/>
              </a:cxn>
              <a:cxn ang="0">
                <a:pos x="connsiteX3" y="connsiteY3"/>
              </a:cxn>
            </a:cxnLst>
            <a:rect l="l" t="t" r="r" b="b"/>
            <a:pathLst>
              <a:path w="3974685" h="5195338">
                <a:moveTo>
                  <a:pt x="3137619" y="0"/>
                </a:moveTo>
                <a:lnTo>
                  <a:pt x="3974685" y="1387035"/>
                </a:lnTo>
                <a:lnTo>
                  <a:pt x="3974685" y="5195338"/>
                </a:lnTo>
                <a:lnTo>
                  <a:pt x="0" y="5195338"/>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dirty="0"/>
              <a:t>Click icon to add picture</a:t>
            </a:r>
          </a:p>
        </p:txBody>
      </p:sp>
      <p:sp>
        <p:nvSpPr>
          <p:cNvPr id="5" name="Footer Placeholder"/>
          <p:cNvSpPr>
            <a:spLocks noGrp="1"/>
          </p:cNvSpPr>
          <p:nvPr>
            <p:ph type="ftr" sz="quarter" idx="11"/>
          </p:nvPr>
        </p:nvSpPr>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0090116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613612"/>
            <a:ext cx="7886700" cy="757989"/>
          </a:xfrm>
        </p:spPr>
        <p:txBody>
          <a:bodyPr anchor="ctr">
            <a:noAutofit/>
          </a:bodyPr>
          <a:lstStyle>
            <a:lvl1pPr algn="ctr">
              <a:defRPr sz="2550" b="1" i="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a:t>THANK YOU</a:t>
            </a:r>
          </a:p>
        </p:txBody>
      </p:sp>
      <p:sp>
        <p:nvSpPr>
          <p:cNvPr id="5" name="Slide Number Placeholder">
            <a:extLst>
              <a:ext uri="{FF2B5EF4-FFF2-40B4-BE49-F238E27FC236}">
                <a16:creationId xmlns:a16="http://schemas.microsoft.com/office/drawing/2014/main" id="{B9FE3041-4062-A840-B99E-AC00B2AD891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8" name="Footer Placeholder">
            <a:extLst>
              <a:ext uri="{FF2B5EF4-FFF2-40B4-BE49-F238E27FC236}">
                <a16:creationId xmlns:a16="http://schemas.microsoft.com/office/drawing/2014/main" id="{A71198BD-9F37-3E40-BDBF-4CAC0A3B60A5}"/>
              </a:ext>
            </a:extLst>
          </p:cNvPr>
          <p:cNvSpPr>
            <a:spLocks noGrp="1"/>
          </p:cNvSpPr>
          <p:nvPr>
            <p:ph type="ftr" sz="quarter" idx="11"/>
          </p:nvPr>
        </p:nvSpPr>
        <p:spPr>
          <a:xfrm>
            <a:off x="628650" y="6286500"/>
            <a:ext cx="5286375" cy="308792"/>
          </a:xfrm>
        </p:spPr>
        <p:txBody>
          <a:bodyPr/>
          <a:lstStyle>
            <a:lvl1pPr algn="l">
              <a:defRPr/>
            </a:lvl1pPr>
          </a:lstStyle>
          <a:p>
            <a:r>
              <a:rPr lang="en-US" dirty="0"/>
              <a:t>FOR INTERNAL USE ONLY • OFFICE OF INFORMATION AND TECHNOLOGY</a:t>
            </a:r>
          </a:p>
        </p:txBody>
      </p:sp>
      <p:pic>
        <p:nvPicPr>
          <p:cNvPr id="7" name="Picture 6">
            <a:extLst>
              <a:ext uri="{FF2B5EF4-FFF2-40B4-BE49-F238E27FC236}">
                <a16:creationId xmlns:a16="http://schemas.microsoft.com/office/drawing/2014/main" id="{1FEF7579-DE0B-3B46-9023-FB0FE7D215D6}"/>
              </a:ext>
            </a:extLst>
          </p:cNvPr>
          <p:cNvPicPr>
            <a:picLocks noChangeAspect="1"/>
          </p:cNvPicPr>
          <p:nvPr userDrawn="1"/>
        </p:nvPicPr>
        <p:blipFill>
          <a:blip r:embed="rId3"/>
          <a:srcRect/>
          <a:stretch/>
        </p:blipFill>
        <p:spPr>
          <a:xfrm>
            <a:off x="3239884" y="3009877"/>
            <a:ext cx="2613434" cy="990646"/>
          </a:xfrm>
          <a:prstGeom prst="rect">
            <a:avLst/>
          </a:prstGeom>
        </p:spPr>
      </p:pic>
    </p:spTree>
    <p:extLst>
      <p:ext uri="{BB962C8B-B14F-4D97-AF65-F5344CB8AC3E}">
        <p14:creationId xmlns:p14="http://schemas.microsoft.com/office/powerpoint/2010/main" val="29515336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17BA83C7-FCA2-204A-973A-D2F964EE3435}"/>
              </a:ext>
            </a:extLst>
          </p:cNvPr>
          <p:cNvPicPr>
            <a:picLocks noChangeAspect="1"/>
          </p:cNvPicPr>
          <p:nvPr userDrawn="1"/>
        </p:nvPicPr>
        <p:blipFill>
          <a:blip r:embed="rId3"/>
          <a:srcRect/>
          <a:stretch/>
        </p:blipFill>
        <p:spPr>
          <a:xfrm>
            <a:off x="2752202" y="1935078"/>
            <a:ext cx="3639597" cy="1379622"/>
          </a:xfrm>
          <a:prstGeom prst="rect">
            <a:avLst/>
          </a:prstGeom>
        </p:spPr>
      </p:pic>
      <p:sp>
        <p:nvSpPr>
          <p:cNvPr id="5" name="Slide Number Placeholder">
            <a:extLst>
              <a:ext uri="{FF2B5EF4-FFF2-40B4-BE49-F238E27FC236}">
                <a16:creationId xmlns:a16="http://schemas.microsoft.com/office/drawing/2014/main" id="{DB3C6E53-3B2E-D944-BE1F-EE28D1CD09C4}"/>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
        <p:nvSpPr>
          <p:cNvPr id="6" name="Footer Placeholder">
            <a:extLst>
              <a:ext uri="{FF2B5EF4-FFF2-40B4-BE49-F238E27FC236}">
                <a16:creationId xmlns:a16="http://schemas.microsoft.com/office/drawing/2014/main" id="{B77B8518-6BD1-E649-8A1F-515726424138}"/>
              </a:ext>
            </a:extLst>
          </p:cNvPr>
          <p:cNvSpPr>
            <a:spLocks noGrp="1"/>
          </p:cNvSpPr>
          <p:nvPr>
            <p:ph type="ftr" sz="quarter" idx="11"/>
          </p:nvPr>
        </p:nvSpPr>
        <p:spPr>
          <a:xfrm>
            <a:off x="628650" y="6286500"/>
            <a:ext cx="5286375" cy="308792"/>
          </a:xfrm>
        </p:spPr>
        <p:txBody>
          <a:bodyPr/>
          <a:lstStyle>
            <a:lvl1pPr algn="l">
              <a:defRPr/>
            </a:lvl1pPr>
          </a:lstStyle>
          <a:p>
            <a:r>
              <a:rPr lang="en-US" dirty="0"/>
              <a:t>FOR INTERNAL USE ONLY • OFFICE OF INFORMATION AND TECHNOLOGY</a:t>
            </a:r>
          </a:p>
        </p:txBody>
      </p:sp>
    </p:spTree>
    <p:extLst>
      <p:ext uri="{BB962C8B-B14F-4D97-AF65-F5344CB8AC3E}">
        <p14:creationId xmlns:p14="http://schemas.microsoft.com/office/powerpoint/2010/main" val="6916954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Callout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212329" cy="3733800"/>
          </a:xfrm>
        </p:spPr>
        <p:txBody>
          <a:bodyPr/>
          <a:lstStyle>
            <a:lvl1pPr algn="l">
              <a:defRPr sz="2850">
                <a:solidFill>
                  <a:schemeClr val="bg2"/>
                </a:solidFill>
              </a:defRPr>
            </a:lvl1pPr>
          </a:lstStyle>
          <a:p>
            <a:r>
              <a:rPr lang="en-US"/>
              <a:t>Insert Callout, 28pt Segoe UI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dirty="0"/>
              <a:t>FOR INTERNAL USE ONLY • OFFICE OF INFORMATION AND TECHNOLOGY</a:t>
            </a:r>
          </a:p>
        </p:txBody>
      </p:sp>
      <p:sp>
        <p:nvSpPr>
          <p:cNvPr id="4" name="Slide Number Placeholder">
            <a:extLst>
              <a:ext uri="{FF2B5EF4-FFF2-40B4-BE49-F238E27FC236}">
                <a16:creationId xmlns:a16="http://schemas.microsoft.com/office/drawing/2014/main" id="{72974FD3-7AAF-204D-3276-767CA9AF1697}"/>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20624919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bout the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accent2"/>
                </a:solidFill>
              </a:defRPr>
            </a:lvl1pPr>
          </a:lstStyle>
          <a:p>
            <a:r>
              <a:rPr lang="en-US" dirty="0"/>
              <a:t>How to use this template</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Tree>
    <p:extLst>
      <p:ext uri="{BB962C8B-B14F-4D97-AF65-F5344CB8AC3E}">
        <p14:creationId xmlns:p14="http://schemas.microsoft.com/office/powerpoint/2010/main" val="1351734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E09A4-B2AE-0741-913B-DD91AC2D3E4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28650" y="5802965"/>
            <a:ext cx="2530604" cy="660157"/>
          </a:xfrm>
          <a:prstGeom prst="rect">
            <a:avLst/>
          </a:prstGeom>
        </p:spPr>
      </p:pic>
      <p:sp>
        <p:nvSpPr>
          <p:cNvPr id="16" name="Presentation Title"/>
          <p:cNvSpPr>
            <a:spLocks noGrp="1"/>
          </p:cNvSpPr>
          <p:nvPr>
            <p:ph type="title" hasCustomPrompt="1"/>
          </p:nvPr>
        </p:nvSpPr>
        <p:spPr>
          <a:xfrm>
            <a:off x="628649" y="1572610"/>
            <a:ext cx="5886450" cy="789590"/>
          </a:xfrm>
        </p:spPr>
        <p:txBody>
          <a:bodyPr anchor="t">
            <a:noAutofit/>
          </a:bodyPr>
          <a:lstStyle>
            <a:lvl1pPr>
              <a:defRPr sz="2700" b="1" i="0" cap="all" baseline="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a:t>
            </a:r>
          </a:p>
        </p:txBody>
      </p:sp>
      <p:sp>
        <p:nvSpPr>
          <p:cNvPr id="7" name="Name of Presenter"/>
          <p:cNvSpPr>
            <a:spLocks noGrp="1"/>
          </p:cNvSpPr>
          <p:nvPr>
            <p:ph type="body" sz="quarter" idx="10" hasCustomPrompt="1"/>
          </p:nvPr>
        </p:nvSpPr>
        <p:spPr>
          <a:xfrm>
            <a:off x="628649" y="2533916"/>
            <a:ext cx="5886451" cy="374904"/>
          </a:xfrm>
        </p:spPr>
        <p:txBody>
          <a:bodyPr>
            <a:noAutofit/>
          </a:bodyPr>
          <a:lstStyle>
            <a:lvl1pPr marL="0" indent="0">
              <a:buNone/>
              <a:defRPr sz="1650" b="1">
                <a:solidFill>
                  <a:srgbClr val="112F4E"/>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628650" y="2957656"/>
            <a:ext cx="5886450" cy="393192"/>
          </a:xfrm>
        </p:spPr>
        <p:txBody>
          <a:bodyPr>
            <a:noAutofit/>
          </a:bodyPr>
          <a:lstStyle>
            <a:lvl1pPr marL="0" indent="0">
              <a:buNone/>
              <a:defRPr lang="en-US" sz="1650" i="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628650" y="3523469"/>
            <a:ext cx="5886450" cy="303022"/>
          </a:xfrm>
        </p:spPr>
        <p:txBody>
          <a:bodyPr>
            <a:noAutofit/>
          </a:bodyPr>
          <a:lstStyle>
            <a:lvl1pPr marL="0" indent="0">
              <a:buNone/>
              <a:defRPr lang="en-US" sz="120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628649" y="3946304"/>
            <a:ext cx="5886451" cy="246888"/>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628650" y="4230904"/>
            <a:ext cx="5886449" cy="265176"/>
          </a:xfrm>
        </p:spPr>
        <p:txBody>
          <a:bodyPr>
            <a:noAutofit/>
          </a:bodyPr>
          <a:lstStyle>
            <a:lvl1pPr marL="0" indent="0">
              <a:buNone/>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pPr>
            <a:r>
              <a:rPr lang="en-US" dirty="0"/>
              <a:t>Month Day, YYYY</a:t>
            </a:r>
          </a:p>
        </p:txBody>
      </p:sp>
      <p:sp>
        <p:nvSpPr>
          <p:cNvPr id="3" name="Text Placeholder 2">
            <a:extLst>
              <a:ext uri="{FF2B5EF4-FFF2-40B4-BE49-F238E27FC236}">
                <a16:creationId xmlns:a16="http://schemas.microsoft.com/office/drawing/2014/main" id="{F62455E1-2795-BB42-8B2E-3B937E6819B2}"/>
              </a:ext>
            </a:extLst>
          </p:cNvPr>
          <p:cNvSpPr>
            <a:spLocks noGrp="1"/>
          </p:cNvSpPr>
          <p:nvPr>
            <p:ph type="body" sz="quarter" idx="15" hasCustomPrompt="1"/>
          </p:nvPr>
        </p:nvSpPr>
        <p:spPr>
          <a:xfrm>
            <a:off x="628650" y="5038502"/>
            <a:ext cx="5886449" cy="246888"/>
          </a:xfrm>
        </p:spPr>
        <p:txBody>
          <a:bodyPr anchor="b">
            <a:noAutofit/>
          </a:bodyPr>
          <a:lstStyle>
            <a:lvl1pPr marL="0" indent="0">
              <a:buNone/>
              <a:defRPr sz="900">
                <a:solidFill>
                  <a:srgbClr val="898989"/>
                </a:solidFill>
                <a:latin typeface="Segoe UI" panose="020B0502040204020203" pitchFamily="34" charset="0"/>
                <a:cs typeface="Segoe UI" panose="020B0502040204020203" pitchFamily="34" charset="0"/>
              </a:defRPr>
            </a:lvl1pPr>
          </a:lstStyle>
          <a:p>
            <a:pPr lvl="0"/>
            <a:r>
              <a:rPr lang="en-US" dirty="0"/>
              <a:t>FOR INTERNAL USE ONLY</a:t>
            </a:r>
          </a:p>
        </p:txBody>
      </p:sp>
    </p:spTree>
    <p:extLst>
      <p:ext uri="{BB962C8B-B14F-4D97-AF65-F5344CB8AC3E}">
        <p14:creationId xmlns:p14="http://schemas.microsoft.com/office/powerpoint/2010/main" val="7677240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4_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B3C58-3A33-1047-B3E6-DB280C801C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89864" y="5810600"/>
            <a:ext cx="2530604" cy="660157"/>
          </a:xfrm>
          <a:prstGeom prst="rect">
            <a:avLst/>
          </a:prstGeom>
        </p:spPr>
      </p:pic>
      <p:sp>
        <p:nvSpPr>
          <p:cNvPr id="16" name="Presentation Title"/>
          <p:cNvSpPr>
            <a:spLocks noGrp="1"/>
          </p:cNvSpPr>
          <p:nvPr>
            <p:ph type="title" hasCustomPrompt="1"/>
          </p:nvPr>
        </p:nvSpPr>
        <p:spPr>
          <a:xfrm>
            <a:off x="2628900" y="1925168"/>
            <a:ext cx="5229225" cy="789590"/>
          </a:xfrm>
        </p:spPr>
        <p:txBody>
          <a:bodyPr anchor="t">
            <a:noAutofit/>
          </a:bodyPr>
          <a:lstStyle>
            <a:lvl1pPr>
              <a:defRPr sz="2700" b="1" i="0" cap="all" baseline="0">
                <a:solidFill>
                  <a:srgbClr val="112F4E"/>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a:t>
            </a:r>
          </a:p>
        </p:txBody>
      </p:sp>
      <p:sp>
        <p:nvSpPr>
          <p:cNvPr id="7" name="Name of Presenter"/>
          <p:cNvSpPr>
            <a:spLocks noGrp="1"/>
          </p:cNvSpPr>
          <p:nvPr>
            <p:ph type="body" sz="quarter" idx="10" hasCustomPrompt="1"/>
          </p:nvPr>
        </p:nvSpPr>
        <p:spPr>
          <a:xfrm>
            <a:off x="2628900" y="3133971"/>
            <a:ext cx="5229227" cy="374904"/>
          </a:xfrm>
        </p:spPr>
        <p:txBody>
          <a:bodyPr>
            <a:noAutofit/>
          </a:bodyPr>
          <a:lstStyle>
            <a:lvl1pPr marL="0" indent="0">
              <a:buNone/>
              <a:defRPr sz="1650" b="1">
                <a:solidFill>
                  <a:srgbClr val="112F4E"/>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2628899" y="3557711"/>
            <a:ext cx="5229226" cy="393192"/>
          </a:xfrm>
        </p:spPr>
        <p:txBody>
          <a:bodyPr>
            <a:noAutofit/>
          </a:bodyPr>
          <a:lstStyle>
            <a:lvl1pPr marL="0" indent="0">
              <a:buNone/>
              <a:defRPr lang="en-US" sz="1650" i="1"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2628898" y="4166133"/>
            <a:ext cx="5229227" cy="303022"/>
          </a:xfrm>
        </p:spPr>
        <p:txBody>
          <a:bodyPr>
            <a:noAutofit/>
          </a:bodyPr>
          <a:lstStyle>
            <a:lvl1pPr marL="0" indent="0">
              <a:buNone/>
              <a:defRPr lang="en-US" sz="120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2628897" y="4588969"/>
            <a:ext cx="5229226" cy="231357"/>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Audience Name and Date</a:t>
            </a:r>
          </a:p>
        </p:txBody>
      </p:sp>
      <p:sp>
        <p:nvSpPr>
          <p:cNvPr id="12" name="Text Placeholder 2">
            <a:extLst>
              <a:ext uri="{FF2B5EF4-FFF2-40B4-BE49-F238E27FC236}">
                <a16:creationId xmlns:a16="http://schemas.microsoft.com/office/drawing/2014/main" id="{2C65E52F-4586-8940-BDE1-34856A41CA98}"/>
              </a:ext>
            </a:extLst>
          </p:cNvPr>
          <p:cNvSpPr>
            <a:spLocks noGrp="1"/>
          </p:cNvSpPr>
          <p:nvPr>
            <p:ph type="body" sz="quarter" idx="15" hasCustomPrompt="1"/>
          </p:nvPr>
        </p:nvSpPr>
        <p:spPr>
          <a:xfrm>
            <a:off x="2628897" y="5394711"/>
            <a:ext cx="2872441" cy="246888"/>
          </a:xfrm>
        </p:spPr>
        <p:txBody>
          <a:bodyPr anchor="b">
            <a:normAutofit/>
          </a:bodyPr>
          <a:lstStyle>
            <a:lvl1pPr marL="0" indent="0">
              <a:buNone/>
              <a:defRPr sz="900">
                <a:solidFill>
                  <a:srgbClr val="898989"/>
                </a:solidFill>
                <a:latin typeface="Segoe UI" panose="020B0502040204020203" pitchFamily="34" charset="0"/>
                <a:cs typeface="Segoe UI" panose="020B0502040204020203" pitchFamily="34" charset="0"/>
              </a:defRPr>
            </a:lvl1pPr>
          </a:lstStyle>
          <a:p>
            <a:pPr lvl="0"/>
            <a:r>
              <a:rPr lang="en-US" dirty="0"/>
              <a:t>FOR INTERNAL USE ONLY</a:t>
            </a:r>
          </a:p>
        </p:txBody>
      </p:sp>
    </p:spTree>
    <p:extLst>
      <p:ext uri="{BB962C8B-B14F-4D97-AF65-F5344CB8AC3E}">
        <p14:creationId xmlns:p14="http://schemas.microsoft.com/office/powerpoint/2010/main" val="330838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F1DCD-70DD-7F49-A109-88D20B615D1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Presentation Title"/>
          <p:cNvSpPr>
            <a:spLocks noGrp="1"/>
          </p:cNvSpPr>
          <p:nvPr>
            <p:ph type="title" hasCustomPrompt="1"/>
          </p:nvPr>
        </p:nvSpPr>
        <p:spPr>
          <a:xfrm>
            <a:off x="628650" y="3505200"/>
            <a:ext cx="5886450" cy="789590"/>
          </a:xfrm>
        </p:spPr>
        <p:txBody>
          <a:bodyPr anchor="t">
            <a:noAutofit/>
          </a:bodyPr>
          <a:lstStyle>
            <a:lvl1pPr>
              <a:defRPr sz="2700" b="1" i="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SECTION TITLE</a:t>
            </a:r>
          </a:p>
        </p:txBody>
      </p:sp>
      <p:sp>
        <p:nvSpPr>
          <p:cNvPr id="7" name="Name of Presenter"/>
          <p:cNvSpPr>
            <a:spLocks noGrp="1"/>
          </p:cNvSpPr>
          <p:nvPr>
            <p:ph type="body" sz="quarter" idx="10" hasCustomPrompt="1"/>
          </p:nvPr>
        </p:nvSpPr>
        <p:spPr>
          <a:xfrm>
            <a:off x="628650" y="4495800"/>
            <a:ext cx="5886449" cy="374904"/>
          </a:xfrm>
        </p:spPr>
        <p:txBody>
          <a:bodyPr>
            <a:noAutofit/>
          </a:bodyPr>
          <a:lstStyle>
            <a:lvl1pPr marL="0" indent="0">
              <a:buNone/>
              <a:defRPr sz="1650" b="0">
                <a:solidFill>
                  <a:srgbClr val="08BDE2"/>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Tree>
    <p:extLst>
      <p:ext uri="{BB962C8B-B14F-4D97-AF65-F5344CB8AC3E}">
        <p14:creationId xmlns:p14="http://schemas.microsoft.com/office/powerpoint/2010/main" val="235425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3" name="Slide Number Placeholder">
            <a:extLst>
              <a:ext uri="{FF2B5EF4-FFF2-40B4-BE49-F238E27FC236}">
                <a16:creationId xmlns:a16="http://schemas.microsoft.com/office/drawing/2014/main" id="{E286F48B-3078-17B8-01DA-4DD4CAFA6A9E}"/>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9071917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Agenda Tw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marL="342900" indent="-342900">
              <a:buFont typeface="+mj-lt"/>
              <a:buAutoNum type="arabicPeriod"/>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0523608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1" y="1562100"/>
            <a:ext cx="7886700"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4323625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Two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a:extLst>
              <a:ext uri="{FF2B5EF4-FFF2-40B4-BE49-F238E27FC236}">
                <a16:creationId xmlns:a16="http://schemas.microsoft.com/office/drawing/2014/main" id="{EEFAF194-D749-236D-EB4E-31AD2FF032C0}"/>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9" name="Slide Number Placeholder">
            <a:extLst>
              <a:ext uri="{FF2B5EF4-FFF2-40B4-BE49-F238E27FC236}">
                <a16:creationId xmlns:a16="http://schemas.microsoft.com/office/drawing/2014/main" id="{221493C6-4ED7-EAFD-3A39-190B2FED101C}"/>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9920420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wo Content Sections with Alt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a:extLst>
              <a:ext uri="{FF2B5EF4-FFF2-40B4-BE49-F238E27FC236}">
                <a16:creationId xmlns:a16="http://schemas.microsoft.com/office/drawing/2014/main" id="{D5CAE50E-2627-37C5-7655-A4886A7E2F66}"/>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9" name="Slide Number Placeholder">
            <a:extLst>
              <a:ext uri="{FF2B5EF4-FFF2-40B4-BE49-F238E27FC236}">
                <a16:creationId xmlns:a16="http://schemas.microsoft.com/office/drawing/2014/main" id="{7C4E9D21-281C-FB58-1551-B37800B7FDB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6330965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Three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1"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331714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a:extLst>
              <a:ext uri="{FF2B5EF4-FFF2-40B4-BE49-F238E27FC236}">
                <a16:creationId xmlns:a16="http://schemas.microsoft.com/office/drawing/2014/main" id="{EAEFFF59-D959-2C44-9E43-42E5195EF2A6}"/>
              </a:ext>
            </a:extLst>
          </p:cNvPr>
          <p:cNvSpPr>
            <a:spLocks noGrp="1"/>
          </p:cNvSpPr>
          <p:nvPr>
            <p:ph sz="quarter" idx="15"/>
          </p:nvPr>
        </p:nvSpPr>
        <p:spPr>
          <a:xfrm>
            <a:off x="600319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a:extLst>
              <a:ext uri="{FF2B5EF4-FFF2-40B4-BE49-F238E27FC236}">
                <a16:creationId xmlns:a16="http://schemas.microsoft.com/office/drawing/2014/main" id="{1D258AFF-3937-36F7-18F2-515FADF0961F}"/>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10" name="Slide Number Placeholder">
            <a:extLst>
              <a:ext uri="{FF2B5EF4-FFF2-40B4-BE49-F238E27FC236}">
                <a16:creationId xmlns:a16="http://schemas.microsoft.com/office/drawing/2014/main" id="{2112F6BA-5B7C-FC70-C596-52F4D9371232}"/>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3138700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3677921" cy="423862"/>
          </a:xfrm>
        </p:spPr>
        <p:txBody>
          <a:bodyPr/>
          <a:lstStyle>
            <a:lvl1pPr marL="0" indent="0">
              <a:buNone/>
              <a:defRPr b="1">
                <a:solidFill>
                  <a:schemeClr val="tx2"/>
                </a:solidFill>
              </a:defRPr>
            </a:lvl1pPr>
          </a:lstStyle>
          <a:p>
            <a:pPr lvl="0"/>
            <a:r>
              <a:rPr lang="en-US" dirty="0"/>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3677921"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869180" y="1562100"/>
            <a:ext cx="3646170" cy="423862"/>
          </a:xfrm>
        </p:spPr>
        <p:txBody>
          <a:bodyPr/>
          <a:lstStyle>
            <a:lvl1pPr marL="0" indent="0">
              <a:buNone/>
              <a:defRPr b="1">
                <a:solidFill>
                  <a:schemeClr val="tx2"/>
                </a:solidFill>
              </a:defRPr>
            </a:lvl1pPr>
          </a:lstStyle>
          <a:p>
            <a:pPr lvl="0"/>
            <a:r>
              <a:rPr lang="en-US" dirty="0"/>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869180" y="2048616"/>
            <a:ext cx="364617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EDE47FAD-AFF1-1A8F-FABA-28B0ADBF419D}"/>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7479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Three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2514600" cy="423862"/>
          </a:xfrm>
        </p:spPr>
        <p:txBody>
          <a:bodyPr/>
          <a:lstStyle>
            <a:lvl1pPr marL="0" indent="0">
              <a:buNone/>
              <a:defRPr b="1">
                <a:solidFill>
                  <a:schemeClr val="tx2"/>
                </a:solidFill>
              </a:defRPr>
            </a:lvl1pPr>
          </a:lstStyle>
          <a:p>
            <a:pPr lvl="0"/>
            <a:r>
              <a:rPr lang="en-US" dirty="0"/>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251460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3320415" y="1562100"/>
            <a:ext cx="2508885" cy="423862"/>
          </a:xfrm>
        </p:spPr>
        <p:txBody>
          <a:bodyPr/>
          <a:lstStyle>
            <a:lvl1pPr marL="0" indent="0">
              <a:buNone/>
              <a:defRPr b="1">
                <a:solidFill>
                  <a:schemeClr val="tx2"/>
                </a:solidFill>
              </a:defRPr>
            </a:lvl1pPr>
          </a:lstStyle>
          <a:p>
            <a:pPr lvl="0"/>
            <a:r>
              <a:rPr lang="en-US" dirty="0"/>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3320415"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Heading Placeholder 2">
            <a:extLst>
              <a:ext uri="{FF2B5EF4-FFF2-40B4-BE49-F238E27FC236}">
                <a16:creationId xmlns:a16="http://schemas.microsoft.com/office/drawing/2014/main" id="{C4D84842-66B7-724B-9486-0BF1181B77B0}"/>
              </a:ext>
            </a:extLst>
          </p:cNvPr>
          <p:cNvSpPr>
            <a:spLocks noGrp="1"/>
          </p:cNvSpPr>
          <p:nvPr>
            <p:ph type="body" sz="quarter" idx="18" hasCustomPrompt="1"/>
          </p:nvPr>
        </p:nvSpPr>
        <p:spPr>
          <a:xfrm>
            <a:off x="5996940" y="1562100"/>
            <a:ext cx="2508885" cy="423862"/>
          </a:xfrm>
        </p:spPr>
        <p:txBody>
          <a:bodyPr/>
          <a:lstStyle>
            <a:lvl1pPr marL="0" indent="0">
              <a:buNone/>
              <a:defRPr b="1">
                <a:solidFill>
                  <a:schemeClr val="tx2"/>
                </a:solidFill>
              </a:defRPr>
            </a:lvl1pPr>
          </a:lstStyle>
          <a:p>
            <a:pPr lvl="0"/>
            <a:r>
              <a:rPr lang="en-US" dirty="0"/>
              <a:t>Insert Heading</a:t>
            </a:r>
          </a:p>
        </p:txBody>
      </p:sp>
      <p:sp>
        <p:nvSpPr>
          <p:cNvPr id="12" name="Content Placeholder 2">
            <a:extLst>
              <a:ext uri="{FF2B5EF4-FFF2-40B4-BE49-F238E27FC236}">
                <a16:creationId xmlns:a16="http://schemas.microsoft.com/office/drawing/2014/main" id="{639CE862-9B0F-6049-9296-A8B37010B010}"/>
              </a:ext>
            </a:extLst>
          </p:cNvPr>
          <p:cNvSpPr>
            <a:spLocks noGrp="1"/>
          </p:cNvSpPr>
          <p:nvPr>
            <p:ph sz="quarter" idx="19"/>
          </p:nvPr>
        </p:nvSpPr>
        <p:spPr>
          <a:xfrm>
            <a:off x="5996940"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a:extLst>
              <a:ext uri="{FF2B5EF4-FFF2-40B4-BE49-F238E27FC236}">
                <a16:creationId xmlns:a16="http://schemas.microsoft.com/office/drawing/2014/main" id="{AC3B1018-BD4C-A3BB-E218-4C48CE8E5B80}"/>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8" name="Slide Number Placeholder">
            <a:extLst>
              <a:ext uri="{FF2B5EF4-FFF2-40B4-BE49-F238E27FC236}">
                <a16:creationId xmlns:a16="http://schemas.microsoft.com/office/drawing/2014/main" id="{A6812944-EB24-DBDB-328C-A18ED116FAC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0347211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571500"/>
            <a:ext cx="8061158" cy="800100"/>
          </a:xfrm>
        </p:spPr>
        <p:txBody>
          <a:bodyPr/>
          <a:lstStyle>
            <a:lvl1pPr>
              <a:defRPr/>
            </a:lvl1pPr>
          </a:lstStyle>
          <a:p>
            <a:r>
              <a:rPr lang="en-US" dirty="0"/>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1843840" cy="423862"/>
          </a:xfrm>
        </p:spPr>
        <p:txBody>
          <a:bodyPr/>
          <a:lstStyle>
            <a:lvl1pPr marL="0" indent="0">
              <a:buNone/>
              <a:defRPr b="1">
                <a:solidFill>
                  <a:schemeClr val="tx2"/>
                </a:solidFill>
              </a:defRPr>
            </a:lvl1pPr>
          </a:lstStyle>
          <a:p>
            <a:pPr lvl="0"/>
            <a:r>
              <a:rPr lang="en-US" dirty="0"/>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Heading Placeholder 1">
            <a:extLst>
              <a:ext uri="{FF2B5EF4-FFF2-40B4-BE49-F238E27FC236}">
                <a16:creationId xmlns:a16="http://schemas.microsoft.com/office/drawing/2014/main" id="{A7412117-929B-CE51-8B56-FD5232B1B44B}"/>
              </a:ext>
            </a:extLst>
          </p:cNvPr>
          <p:cNvSpPr>
            <a:spLocks noGrp="1"/>
          </p:cNvSpPr>
          <p:nvPr>
            <p:ph type="body" sz="quarter" idx="16" hasCustomPrompt="1"/>
          </p:nvPr>
        </p:nvSpPr>
        <p:spPr>
          <a:xfrm>
            <a:off x="2695074" y="1562100"/>
            <a:ext cx="1843840" cy="423862"/>
          </a:xfrm>
        </p:spPr>
        <p:txBody>
          <a:bodyPr/>
          <a:lstStyle>
            <a:lvl1pPr marL="0" indent="0">
              <a:buNone/>
              <a:defRPr b="1">
                <a:solidFill>
                  <a:schemeClr val="tx2"/>
                </a:solidFill>
              </a:defRPr>
            </a:lvl1pPr>
          </a:lstStyle>
          <a:p>
            <a:pPr lvl="0"/>
            <a:r>
              <a:rPr lang="en-US" dirty="0"/>
              <a:t>Insert Heading</a:t>
            </a:r>
          </a:p>
        </p:txBody>
      </p:sp>
      <p:sp>
        <p:nvSpPr>
          <p:cNvPr id="19" name="Content Placeholder 1">
            <a:extLst>
              <a:ext uri="{FF2B5EF4-FFF2-40B4-BE49-F238E27FC236}">
                <a16:creationId xmlns:a16="http://schemas.microsoft.com/office/drawing/2014/main" id="{CECB67FD-250A-6F6C-197F-F62EFDF68B63}"/>
              </a:ext>
            </a:extLst>
          </p:cNvPr>
          <p:cNvSpPr>
            <a:spLocks noGrp="1"/>
          </p:cNvSpPr>
          <p:nvPr>
            <p:ph sz="quarter" idx="17"/>
          </p:nvPr>
        </p:nvSpPr>
        <p:spPr>
          <a:xfrm>
            <a:off x="2695074"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Heading Placeholder 1">
            <a:extLst>
              <a:ext uri="{FF2B5EF4-FFF2-40B4-BE49-F238E27FC236}">
                <a16:creationId xmlns:a16="http://schemas.microsoft.com/office/drawing/2014/main" id="{46AF0AD1-33F7-A5DF-5AA0-9C67765B0A11}"/>
              </a:ext>
            </a:extLst>
          </p:cNvPr>
          <p:cNvSpPr>
            <a:spLocks noGrp="1"/>
          </p:cNvSpPr>
          <p:nvPr>
            <p:ph type="body" sz="quarter" idx="18" hasCustomPrompt="1"/>
          </p:nvPr>
        </p:nvSpPr>
        <p:spPr>
          <a:xfrm>
            <a:off x="4779546" y="1562100"/>
            <a:ext cx="1843840" cy="423862"/>
          </a:xfrm>
        </p:spPr>
        <p:txBody>
          <a:bodyPr/>
          <a:lstStyle>
            <a:lvl1pPr marL="0" indent="0">
              <a:buNone/>
              <a:defRPr b="1">
                <a:solidFill>
                  <a:schemeClr val="tx2"/>
                </a:solidFill>
              </a:defRPr>
            </a:lvl1pPr>
          </a:lstStyle>
          <a:p>
            <a:pPr lvl="0"/>
            <a:r>
              <a:rPr lang="en-US" dirty="0"/>
              <a:t>Insert Heading</a:t>
            </a:r>
          </a:p>
        </p:txBody>
      </p:sp>
      <p:sp>
        <p:nvSpPr>
          <p:cNvPr id="21" name="Content Placeholder 1">
            <a:extLst>
              <a:ext uri="{FF2B5EF4-FFF2-40B4-BE49-F238E27FC236}">
                <a16:creationId xmlns:a16="http://schemas.microsoft.com/office/drawing/2014/main" id="{C82FEAA4-2780-1648-FE1D-3BBA80CA7C34}"/>
              </a:ext>
            </a:extLst>
          </p:cNvPr>
          <p:cNvSpPr>
            <a:spLocks noGrp="1"/>
          </p:cNvSpPr>
          <p:nvPr>
            <p:ph sz="quarter" idx="19"/>
          </p:nvPr>
        </p:nvSpPr>
        <p:spPr>
          <a:xfrm>
            <a:off x="4779546"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Heading Placeholder 1">
            <a:extLst>
              <a:ext uri="{FF2B5EF4-FFF2-40B4-BE49-F238E27FC236}">
                <a16:creationId xmlns:a16="http://schemas.microsoft.com/office/drawing/2014/main" id="{96645714-313F-5BD1-3660-2188722D382B}"/>
              </a:ext>
            </a:extLst>
          </p:cNvPr>
          <p:cNvSpPr>
            <a:spLocks noGrp="1"/>
          </p:cNvSpPr>
          <p:nvPr>
            <p:ph type="body" sz="quarter" idx="20" hasCustomPrompt="1"/>
          </p:nvPr>
        </p:nvSpPr>
        <p:spPr>
          <a:xfrm>
            <a:off x="6845970" y="1562100"/>
            <a:ext cx="1843840" cy="423862"/>
          </a:xfrm>
        </p:spPr>
        <p:txBody>
          <a:bodyPr/>
          <a:lstStyle>
            <a:lvl1pPr marL="0" indent="0">
              <a:buNone/>
              <a:defRPr b="1">
                <a:solidFill>
                  <a:schemeClr val="tx2"/>
                </a:solidFill>
              </a:defRPr>
            </a:lvl1pPr>
          </a:lstStyle>
          <a:p>
            <a:pPr lvl="0"/>
            <a:r>
              <a:rPr lang="en-US" dirty="0"/>
              <a:t>Insert Heading</a:t>
            </a:r>
          </a:p>
        </p:txBody>
      </p:sp>
      <p:sp>
        <p:nvSpPr>
          <p:cNvPr id="23" name="Content Placeholder 1">
            <a:extLst>
              <a:ext uri="{FF2B5EF4-FFF2-40B4-BE49-F238E27FC236}">
                <a16:creationId xmlns:a16="http://schemas.microsoft.com/office/drawing/2014/main" id="{8C0077AE-5384-9814-CD91-836BC7A7C8E1}"/>
              </a:ext>
            </a:extLst>
          </p:cNvPr>
          <p:cNvSpPr>
            <a:spLocks noGrp="1"/>
          </p:cNvSpPr>
          <p:nvPr>
            <p:ph sz="quarter" idx="21"/>
          </p:nvPr>
        </p:nvSpPr>
        <p:spPr>
          <a:xfrm>
            <a:off x="684597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Footer Placeholder">
            <a:extLst>
              <a:ext uri="{FF2B5EF4-FFF2-40B4-BE49-F238E27FC236}">
                <a16:creationId xmlns:a16="http://schemas.microsoft.com/office/drawing/2014/main" id="{98CF41E1-F52D-00C0-C116-075F67C983AB}"/>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25" name="Slide Number Placeholder">
            <a:extLst>
              <a:ext uri="{FF2B5EF4-FFF2-40B4-BE49-F238E27FC236}">
                <a16:creationId xmlns:a16="http://schemas.microsoft.com/office/drawing/2014/main" id="{77E4AC68-17BA-8C9D-FD8F-7CA0522B3D29}"/>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198319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Calibri Bold</a:t>
            </a:r>
          </a:p>
        </p:txBody>
      </p:sp>
      <p:sp>
        <p:nvSpPr>
          <p:cNvPr id="12" name="Content Placeholder"/>
          <p:cNvSpPr>
            <a:spLocks noGrp="1"/>
          </p:cNvSpPr>
          <p:nvPr>
            <p:ph sz="quarter" idx="13"/>
          </p:nvPr>
        </p:nvSpPr>
        <p:spPr>
          <a:xfrm>
            <a:off x="628650" y="1562100"/>
            <a:ext cx="7886700" cy="18669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3640138"/>
            <a:ext cx="3943350" cy="423862"/>
          </a:xfrm>
        </p:spPr>
        <p:txBody>
          <a:bodyPr/>
          <a:lstStyle>
            <a:lvl1pPr marL="0" indent="0">
              <a:buNone/>
              <a:defRPr b="1">
                <a:solidFill>
                  <a:schemeClr val="tx2"/>
                </a:solidFill>
              </a:defRPr>
            </a:lvl1pPr>
          </a:lstStyle>
          <a:p>
            <a:pPr lvl="0"/>
            <a:r>
              <a:rPr lang="en-US" dirty="0"/>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603751" y="3640138"/>
            <a:ext cx="3943350" cy="423862"/>
          </a:xfrm>
        </p:spPr>
        <p:txBody>
          <a:bodyPr/>
          <a:lstStyle>
            <a:lvl1pPr marL="0" indent="0">
              <a:buNone/>
              <a:defRPr b="1">
                <a:solidFill>
                  <a:schemeClr val="tx2"/>
                </a:solidFill>
              </a:defRPr>
            </a:lvl1pPr>
          </a:lstStyle>
          <a:p>
            <a:pPr lvl="0"/>
            <a:r>
              <a:rPr lang="en-US" dirty="0"/>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603751"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EE5DFF73-709C-595A-4CA0-0FEB1E38B97F}"/>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3936026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628651" y="1562232"/>
            <a:ext cx="599555" cy="799407"/>
          </a:xfrm>
        </p:spPr>
        <p:txBody>
          <a:bodyPr/>
          <a:lstStyle>
            <a:lvl1pPr marL="0" indent="0">
              <a:buNone/>
              <a:defRPr/>
            </a:lvl1pPr>
          </a:lstStyle>
          <a:p>
            <a:r>
              <a:rPr lang="en-US"/>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1478453" y="1562101"/>
            <a:ext cx="7036897" cy="799408"/>
          </a:xfrm>
        </p:spPr>
        <p:txBody>
          <a:bodyPr/>
          <a:lstStyle>
            <a:lvl1pPr>
              <a:defRPr>
                <a:solidFill>
                  <a:schemeClr val="accent5">
                    <a:lumMod val="50000"/>
                  </a:schemeClr>
                </a:solidFill>
              </a:defRPr>
            </a:lvl1pPr>
          </a:lstStyle>
          <a:p>
            <a:pPr lvl="0"/>
            <a:r>
              <a:rPr lang="en-US"/>
              <a:t>Click to edit Master text styles</a:t>
            </a:r>
          </a:p>
        </p:txBody>
      </p:sp>
      <p:sp>
        <p:nvSpPr>
          <p:cNvPr id="18" name="Icon 2">
            <a:extLst>
              <a:ext uri="{FF2B5EF4-FFF2-40B4-BE49-F238E27FC236}">
                <a16:creationId xmlns:a16="http://schemas.microsoft.com/office/drawing/2014/main" id="{74D442AC-B38B-5248-9211-1290EC553E44}"/>
              </a:ext>
            </a:extLst>
          </p:cNvPr>
          <p:cNvSpPr>
            <a:spLocks noGrp="1"/>
          </p:cNvSpPr>
          <p:nvPr>
            <p:ph type="pic" sz="quarter" idx="18" hasCustomPrompt="1"/>
          </p:nvPr>
        </p:nvSpPr>
        <p:spPr>
          <a:xfrm>
            <a:off x="628651" y="2534128"/>
            <a:ext cx="599555" cy="799407"/>
          </a:xfrm>
        </p:spPr>
        <p:txBody>
          <a:bodyPr/>
          <a:lstStyle>
            <a:lvl1pPr marL="0" indent="0">
              <a:buNone/>
              <a:defRPr/>
            </a:lvl1pPr>
          </a:lstStyle>
          <a:p>
            <a:r>
              <a:rPr lang="en-US"/>
              <a:t>Icon</a:t>
            </a:r>
          </a:p>
        </p:txBody>
      </p:sp>
      <p:sp>
        <p:nvSpPr>
          <p:cNvPr id="19" name="Text Placeholder 2">
            <a:extLst>
              <a:ext uri="{FF2B5EF4-FFF2-40B4-BE49-F238E27FC236}">
                <a16:creationId xmlns:a16="http://schemas.microsoft.com/office/drawing/2014/main" id="{A6A40824-8621-9A4D-9B2B-15F756FF2123}"/>
              </a:ext>
            </a:extLst>
          </p:cNvPr>
          <p:cNvSpPr>
            <a:spLocks noGrp="1"/>
          </p:cNvSpPr>
          <p:nvPr>
            <p:ph type="body" sz="quarter" idx="19"/>
          </p:nvPr>
        </p:nvSpPr>
        <p:spPr>
          <a:xfrm>
            <a:off x="1478453" y="251764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0" name="Icon 3">
            <a:extLst>
              <a:ext uri="{FF2B5EF4-FFF2-40B4-BE49-F238E27FC236}">
                <a16:creationId xmlns:a16="http://schemas.microsoft.com/office/drawing/2014/main" id="{49E2D2F5-20B9-8A41-ABCA-FB1D69C484EB}"/>
              </a:ext>
            </a:extLst>
          </p:cNvPr>
          <p:cNvSpPr>
            <a:spLocks noGrp="1"/>
          </p:cNvSpPr>
          <p:nvPr>
            <p:ph type="pic" sz="quarter" idx="20" hasCustomPrompt="1"/>
          </p:nvPr>
        </p:nvSpPr>
        <p:spPr>
          <a:xfrm>
            <a:off x="628651" y="3511431"/>
            <a:ext cx="599555" cy="799407"/>
          </a:xfrm>
        </p:spPr>
        <p:txBody>
          <a:bodyPr/>
          <a:lstStyle>
            <a:lvl1pPr marL="0" indent="0">
              <a:buNone/>
              <a:defRPr/>
            </a:lvl1pPr>
          </a:lstStyle>
          <a:p>
            <a:r>
              <a:rPr lang="en-US"/>
              <a:t>Icon</a:t>
            </a:r>
          </a:p>
        </p:txBody>
      </p:sp>
      <p:sp>
        <p:nvSpPr>
          <p:cNvPr id="21" name="Text Placeholder 3">
            <a:extLst>
              <a:ext uri="{FF2B5EF4-FFF2-40B4-BE49-F238E27FC236}">
                <a16:creationId xmlns:a16="http://schemas.microsoft.com/office/drawing/2014/main" id="{9E4F3C2F-C029-6348-B46B-6526712B7C3C}"/>
              </a:ext>
            </a:extLst>
          </p:cNvPr>
          <p:cNvSpPr>
            <a:spLocks noGrp="1"/>
          </p:cNvSpPr>
          <p:nvPr>
            <p:ph type="body" sz="quarter" idx="21"/>
          </p:nvPr>
        </p:nvSpPr>
        <p:spPr>
          <a:xfrm>
            <a:off x="1478453" y="3511431"/>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2" name="Icon 4">
            <a:extLst>
              <a:ext uri="{FF2B5EF4-FFF2-40B4-BE49-F238E27FC236}">
                <a16:creationId xmlns:a16="http://schemas.microsoft.com/office/drawing/2014/main" id="{314783F0-3A10-2F4D-98E7-4803950F5BE9}"/>
              </a:ext>
            </a:extLst>
          </p:cNvPr>
          <p:cNvSpPr>
            <a:spLocks noGrp="1"/>
          </p:cNvSpPr>
          <p:nvPr>
            <p:ph type="pic" sz="quarter" idx="22" hasCustomPrompt="1"/>
          </p:nvPr>
        </p:nvSpPr>
        <p:spPr>
          <a:xfrm>
            <a:off x="628651" y="4500938"/>
            <a:ext cx="599555" cy="799407"/>
          </a:xfrm>
        </p:spPr>
        <p:txBody>
          <a:bodyPr/>
          <a:lstStyle>
            <a:lvl1pPr marL="0" indent="0">
              <a:buNone/>
              <a:defRPr/>
            </a:lvl1pPr>
          </a:lstStyle>
          <a:p>
            <a:r>
              <a:rPr lang="en-US"/>
              <a:t>Icon</a:t>
            </a:r>
          </a:p>
        </p:txBody>
      </p:sp>
      <p:sp>
        <p:nvSpPr>
          <p:cNvPr id="23" name="Text Placeholder 4">
            <a:extLst>
              <a:ext uri="{FF2B5EF4-FFF2-40B4-BE49-F238E27FC236}">
                <a16:creationId xmlns:a16="http://schemas.microsoft.com/office/drawing/2014/main" id="{CA34F634-472F-9149-BE3D-D8DD86BC126D}"/>
              </a:ext>
            </a:extLst>
          </p:cNvPr>
          <p:cNvSpPr>
            <a:spLocks noGrp="1"/>
          </p:cNvSpPr>
          <p:nvPr>
            <p:ph type="body" sz="quarter" idx="23"/>
          </p:nvPr>
        </p:nvSpPr>
        <p:spPr>
          <a:xfrm>
            <a:off x="1478453" y="450093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4" name="Footer Placeholder">
            <a:extLst>
              <a:ext uri="{FF2B5EF4-FFF2-40B4-BE49-F238E27FC236}">
                <a16:creationId xmlns:a16="http://schemas.microsoft.com/office/drawing/2014/main" id="{6D6443F6-05B5-CEE0-929F-6FA812E66831}"/>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7" name="Slide Number Placeholder">
            <a:extLst>
              <a:ext uri="{FF2B5EF4-FFF2-40B4-BE49-F238E27FC236}">
                <a16:creationId xmlns:a16="http://schemas.microsoft.com/office/drawing/2014/main" id="{C00404D4-2468-8613-52AB-F0BF2AB211A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8792834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 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dirty="0"/>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1285875" y="1574931"/>
            <a:ext cx="1190625" cy="1587500"/>
          </a:xfrm>
        </p:spPr>
        <p:txBody>
          <a:bodyPr/>
          <a:lstStyle>
            <a:lvl1pPr marL="0" indent="0">
              <a:buNone/>
              <a:defRPr/>
            </a:lvl1pPr>
          </a:lstStyle>
          <a:p>
            <a:r>
              <a:rPr lang="en-US"/>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628651" y="3505892"/>
            <a:ext cx="2514600" cy="1789877"/>
          </a:xfrm>
        </p:spPr>
        <p:txBody>
          <a:bodyPr/>
          <a:lstStyle/>
          <a:p>
            <a:pPr lvl="0"/>
            <a:r>
              <a:rPr lang="en-US"/>
              <a:t>Click to edit Master text styles</a:t>
            </a:r>
          </a:p>
        </p:txBody>
      </p:sp>
      <p:sp>
        <p:nvSpPr>
          <p:cNvPr id="14" name="Icon 1">
            <a:extLst>
              <a:ext uri="{FF2B5EF4-FFF2-40B4-BE49-F238E27FC236}">
                <a16:creationId xmlns:a16="http://schemas.microsoft.com/office/drawing/2014/main" id="{4010D1FD-4DC7-704E-BF9E-E4ED64E5FF48}"/>
              </a:ext>
            </a:extLst>
          </p:cNvPr>
          <p:cNvSpPr>
            <a:spLocks noGrp="1"/>
          </p:cNvSpPr>
          <p:nvPr>
            <p:ph type="pic" sz="quarter" idx="18" hasCustomPrompt="1"/>
          </p:nvPr>
        </p:nvSpPr>
        <p:spPr>
          <a:xfrm>
            <a:off x="3962400" y="1574931"/>
            <a:ext cx="1190625" cy="1587500"/>
          </a:xfrm>
        </p:spPr>
        <p:txBody>
          <a:bodyPr/>
          <a:lstStyle>
            <a:lvl1pPr marL="0" indent="0">
              <a:buNone/>
              <a:defRPr/>
            </a:lvl1pPr>
          </a:lstStyle>
          <a:p>
            <a:r>
              <a:rPr lang="en-US"/>
              <a:t>Icon</a:t>
            </a:r>
          </a:p>
        </p:txBody>
      </p:sp>
      <p:sp>
        <p:nvSpPr>
          <p:cNvPr id="24" name="Text Placeholder 1">
            <a:extLst>
              <a:ext uri="{FF2B5EF4-FFF2-40B4-BE49-F238E27FC236}">
                <a16:creationId xmlns:a16="http://schemas.microsoft.com/office/drawing/2014/main" id="{16E4B55D-BE18-C74B-BDF5-C9D70BD2B6BE}"/>
              </a:ext>
            </a:extLst>
          </p:cNvPr>
          <p:cNvSpPr>
            <a:spLocks noGrp="1"/>
          </p:cNvSpPr>
          <p:nvPr>
            <p:ph type="body" sz="quarter" idx="19"/>
          </p:nvPr>
        </p:nvSpPr>
        <p:spPr>
          <a:xfrm>
            <a:off x="3305176" y="3505892"/>
            <a:ext cx="2514600" cy="1789877"/>
          </a:xfrm>
        </p:spPr>
        <p:txBody>
          <a:bodyPr/>
          <a:lstStyle/>
          <a:p>
            <a:pPr lvl="0"/>
            <a:r>
              <a:rPr lang="en-US"/>
              <a:t>Click to edit Master text styles</a:t>
            </a:r>
          </a:p>
        </p:txBody>
      </p:sp>
      <p:sp>
        <p:nvSpPr>
          <p:cNvPr id="25" name="Icon 1">
            <a:extLst>
              <a:ext uri="{FF2B5EF4-FFF2-40B4-BE49-F238E27FC236}">
                <a16:creationId xmlns:a16="http://schemas.microsoft.com/office/drawing/2014/main" id="{2F36E216-C1EA-C541-92CD-B911CFED40D6}"/>
              </a:ext>
            </a:extLst>
          </p:cNvPr>
          <p:cNvSpPr>
            <a:spLocks noGrp="1"/>
          </p:cNvSpPr>
          <p:nvPr>
            <p:ph type="pic" sz="quarter" idx="20" hasCustomPrompt="1"/>
          </p:nvPr>
        </p:nvSpPr>
        <p:spPr>
          <a:xfrm>
            <a:off x="6657975" y="1574931"/>
            <a:ext cx="1190625" cy="1587500"/>
          </a:xfrm>
        </p:spPr>
        <p:txBody>
          <a:bodyPr/>
          <a:lstStyle>
            <a:lvl1pPr marL="0" indent="0">
              <a:buNone/>
              <a:defRPr/>
            </a:lvl1pPr>
          </a:lstStyle>
          <a:p>
            <a:r>
              <a:rPr lang="en-US"/>
              <a:t>Icon</a:t>
            </a:r>
          </a:p>
        </p:txBody>
      </p:sp>
      <p:sp>
        <p:nvSpPr>
          <p:cNvPr id="26" name="Text Placeholder 1">
            <a:extLst>
              <a:ext uri="{FF2B5EF4-FFF2-40B4-BE49-F238E27FC236}">
                <a16:creationId xmlns:a16="http://schemas.microsoft.com/office/drawing/2014/main" id="{2BFA7975-B9BD-0149-A0EA-22AF74978FDB}"/>
              </a:ext>
            </a:extLst>
          </p:cNvPr>
          <p:cNvSpPr>
            <a:spLocks noGrp="1"/>
          </p:cNvSpPr>
          <p:nvPr>
            <p:ph type="body" sz="quarter" idx="21"/>
          </p:nvPr>
        </p:nvSpPr>
        <p:spPr>
          <a:xfrm>
            <a:off x="6000751" y="3505892"/>
            <a:ext cx="2514600" cy="1789877"/>
          </a:xfrm>
        </p:spPr>
        <p:txBody>
          <a:bodyPr/>
          <a:lstStyle/>
          <a:p>
            <a:pPr lvl="0"/>
            <a:r>
              <a:rPr lang="en-US"/>
              <a:t>Click to edit Master text styles</a:t>
            </a:r>
          </a:p>
        </p:txBody>
      </p:sp>
      <p:sp>
        <p:nvSpPr>
          <p:cNvPr id="4" name="Footer Placeholder">
            <a:extLst>
              <a:ext uri="{FF2B5EF4-FFF2-40B4-BE49-F238E27FC236}">
                <a16:creationId xmlns:a16="http://schemas.microsoft.com/office/drawing/2014/main" id="{F32279BB-4E00-2527-D033-C831549DC7A3}"/>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7" name="Slide Number Placeholder">
            <a:extLst>
              <a:ext uri="{FF2B5EF4-FFF2-40B4-BE49-F238E27FC236}">
                <a16:creationId xmlns:a16="http://schemas.microsoft.com/office/drawing/2014/main" id="{224549C4-F7B5-B45B-5CDF-7E50ED1470C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8414628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tx2"/>
                </a:solidFill>
              </a:defRPr>
            </a:lvl1pPr>
          </a:lstStyle>
          <a:p>
            <a:r>
              <a:rPr lang="en-US" dirty="0"/>
              <a:t>Insert Callout, 28pt Calibri Bold</a:t>
            </a:r>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D1933C6F-76F5-743C-A33A-92FC941B754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8623070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dirty="0"/>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a:t>FOR INTERNAL USE ONLY • OFFICE OF INFORMATION AND TECHNOLOGY</a:t>
            </a:r>
          </a:p>
        </p:txBody>
      </p:sp>
      <p:sp>
        <p:nvSpPr>
          <p:cNvPr id="4" name="Slide Number Placeholder">
            <a:extLst>
              <a:ext uri="{FF2B5EF4-FFF2-40B4-BE49-F238E27FC236}">
                <a16:creationId xmlns:a16="http://schemas.microsoft.com/office/drawing/2014/main" id="{72974FD3-7AAF-204D-3276-767CA9AF1697}"/>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29179987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dirty="0"/>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a:t>FOR INTERNAL USE ONLY • OFFICE OF INFORMATION AND TECHNOLOGY</a:t>
            </a:r>
          </a:p>
        </p:txBody>
      </p:sp>
      <p:sp>
        <p:nvSpPr>
          <p:cNvPr id="3" name="Slide Number Placeholder">
            <a:extLst>
              <a:ext uri="{FF2B5EF4-FFF2-40B4-BE49-F238E27FC236}">
                <a16:creationId xmlns:a16="http://schemas.microsoft.com/office/drawing/2014/main" id="{433C9FA4-EDA2-B768-2B78-B25DDB1C5AE6}"/>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8568738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dirty="0"/>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19988441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Pictures - Blue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74072-049E-90E1-53F7-A4D97C3880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dirty="0"/>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1539056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dirty="0"/>
              <a:t>Insert Title, 28pt Segoe UI Bold</a:t>
            </a:r>
          </a:p>
        </p:txBody>
      </p:sp>
      <p:sp>
        <p:nvSpPr>
          <p:cNvPr id="12" name="Content Placeholder"/>
          <p:cNvSpPr>
            <a:spLocks noGrp="1"/>
          </p:cNvSpPr>
          <p:nvPr>
            <p:ph sz="quarter" idx="13"/>
          </p:nvPr>
        </p:nvSpPr>
        <p:spPr>
          <a:xfrm>
            <a:off x="628651" y="1562101"/>
            <a:ext cx="7886699" cy="3853679"/>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A4A93D26-3BD4-16BD-E4FF-252F2051C50A}"/>
              </a:ext>
            </a:extLst>
          </p:cNvPr>
          <p:cNvSpPr>
            <a:spLocks noGrp="1"/>
          </p:cNvSpPr>
          <p:nvPr>
            <p:ph type="body" sz="quarter" idx="14"/>
          </p:nvPr>
        </p:nvSpPr>
        <p:spPr>
          <a:xfrm>
            <a:off x="628650" y="5678489"/>
            <a:ext cx="7886700" cy="242887"/>
          </a:xfrm>
        </p:spPr>
        <p:txBody>
          <a:bodyPr/>
          <a:lstStyle>
            <a:lvl1pPr marL="0" indent="0">
              <a:buNone/>
              <a:defRPr sz="1350">
                <a:solidFill>
                  <a:schemeClr val="bg1"/>
                </a:solidFill>
              </a:defRPr>
            </a:lvl1pPr>
            <a:lvl2pPr marL="205740" indent="0">
              <a:buNone/>
              <a:defRPr/>
            </a:lvl2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22764843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39" name="Picture 38">
            <a:extLst>
              <a:ext uri="{FF2B5EF4-FFF2-40B4-BE49-F238E27FC236}">
                <a16:creationId xmlns:a16="http://schemas.microsoft.com/office/drawing/2014/main" id="{D37AD496-AFB1-6B4A-92D8-33F34EDEEE84}"/>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14950" y="0"/>
            <a:ext cx="3829050" cy="6023790"/>
          </a:xfrm>
          <a:prstGeom prst="rect">
            <a:avLst/>
          </a:prstGeom>
        </p:spPr>
      </p:pic>
      <p:sp>
        <p:nvSpPr>
          <p:cNvPr id="56" name="Picture Placeholder 55">
            <a:extLst>
              <a:ext uri="{FF2B5EF4-FFF2-40B4-BE49-F238E27FC236}">
                <a16:creationId xmlns:a16="http://schemas.microsoft.com/office/drawing/2014/main" id="{2A21BF40-6C8B-BB43-980D-47122B2D741A}"/>
              </a:ext>
            </a:extLst>
          </p:cNvPr>
          <p:cNvSpPr>
            <a:spLocks noGrp="1"/>
          </p:cNvSpPr>
          <p:nvPr>
            <p:ph type="pic" sz="quarter" idx="14"/>
          </p:nvPr>
        </p:nvSpPr>
        <p:spPr>
          <a:xfrm>
            <a:off x="5733575" y="-19050"/>
            <a:ext cx="3422616" cy="5635625"/>
          </a:xfrm>
          <a:custGeom>
            <a:avLst/>
            <a:gdLst>
              <a:gd name="connsiteX0" fmla="*/ 765149 w 4544059"/>
              <a:gd name="connsiteY0" fmla="*/ 0 h 5611631"/>
              <a:gd name="connsiteX1" fmla="*/ 4544059 w 4544059"/>
              <a:gd name="connsiteY1" fmla="*/ 0 h 5611631"/>
              <a:gd name="connsiteX2" fmla="*/ 4544059 w 4544059"/>
              <a:gd name="connsiteY2" fmla="*/ 5523123 h 5611631"/>
              <a:gd name="connsiteX3" fmla="*/ 4505140 w 4544059"/>
              <a:gd name="connsiteY3" fmla="*/ 5531650 h 5611631"/>
              <a:gd name="connsiteX4" fmla="*/ 4423287 w 4544059"/>
              <a:gd name="connsiteY4" fmla="*/ 5548489 h 5611631"/>
              <a:gd name="connsiteX5" fmla="*/ 4340034 w 4544059"/>
              <a:gd name="connsiteY5" fmla="*/ 5563455 h 5611631"/>
              <a:gd name="connsiteX6" fmla="*/ 4256778 w 4544059"/>
              <a:gd name="connsiteY6" fmla="*/ 5576552 h 5611631"/>
              <a:gd name="connsiteX7" fmla="*/ 4173054 w 4544059"/>
              <a:gd name="connsiteY7" fmla="*/ 5587778 h 5611631"/>
              <a:gd name="connsiteX8" fmla="*/ 4087929 w 4544059"/>
              <a:gd name="connsiteY8" fmla="*/ 5594794 h 5611631"/>
              <a:gd name="connsiteX9" fmla="*/ 4002334 w 4544059"/>
              <a:gd name="connsiteY9" fmla="*/ 5602277 h 5611631"/>
              <a:gd name="connsiteX10" fmla="*/ 3917209 w 4544059"/>
              <a:gd name="connsiteY10" fmla="*/ 5607891 h 5611631"/>
              <a:gd name="connsiteX11" fmla="*/ 3832083 w 4544059"/>
              <a:gd name="connsiteY11" fmla="*/ 5611631 h 5611631"/>
              <a:gd name="connsiteX12" fmla="*/ 3739939 w 4544059"/>
              <a:gd name="connsiteY12" fmla="*/ 5611631 h 5611631"/>
              <a:gd name="connsiteX13" fmla="*/ 3647330 w 4544059"/>
              <a:gd name="connsiteY13" fmla="*/ 5611631 h 5611631"/>
              <a:gd name="connsiteX14" fmla="*/ 3556124 w 4544059"/>
              <a:gd name="connsiteY14" fmla="*/ 5607891 h 5611631"/>
              <a:gd name="connsiteX15" fmla="*/ 3465386 w 4544059"/>
              <a:gd name="connsiteY15" fmla="*/ 5602277 h 5611631"/>
              <a:gd name="connsiteX16" fmla="*/ 3374645 w 4544059"/>
              <a:gd name="connsiteY16" fmla="*/ 5594794 h 5611631"/>
              <a:gd name="connsiteX17" fmla="*/ 3285311 w 4544059"/>
              <a:gd name="connsiteY17" fmla="*/ 5583568 h 5611631"/>
              <a:gd name="connsiteX18" fmla="*/ 3194571 w 4544059"/>
              <a:gd name="connsiteY18" fmla="*/ 5572810 h 5611631"/>
              <a:gd name="connsiteX19" fmla="*/ 3105703 w 4544059"/>
              <a:gd name="connsiteY19" fmla="*/ 5557843 h 5611631"/>
              <a:gd name="connsiteX20" fmla="*/ 3016836 w 4544059"/>
              <a:gd name="connsiteY20" fmla="*/ 5541006 h 5611631"/>
              <a:gd name="connsiteX21" fmla="*/ 2929371 w 4544059"/>
              <a:gd name="connsiteY21" fmla="*/ 5520893 h 5611631"/>
              <a:gd name="connsiteX22" fmla="*/ 2840502 w 4544059"/>
              <a:gd name="connsiteY22" fmla="*/ 5500313 h 5611631"/>
              <a:gd name="connsiteX23" fmla="*/ 2753506 w 4544059"/>
              <a:gd name="connsiteY23" fmla="*/ 5475991 h 5611631"/>
              <a:gd name="connsiteX24" fmla="*/ 2667911 w 4544059"/>
              <a:gd name="connsiteY24" fmla="*/ 5452137 h 5611631"/>
              <a:gd name="connsiteX25" fmla="*/ 2580915 w 4544059"/>
              <a:gd name="connsiteY25" fmla="*/ 5424074 h 5611631"/>
              <a:gd name="connsiteX26" fmla="*/ 2495788 w 4544059"/>
              <a:gd name="connsiteY26" fmla="*/ 5392735 h 5611631"/>
              <a:gd name="connsiteX27" fmla="*/ 2410661 w 4544059"/>
              <a:gd name="connsiteY27" fmla="*/ 5361398 h 5611631"/>
              <a:gd name="connsiteX28" fmla="*/ 2326939 w 4544059"/>
              <a:gd name="connsiteY28" fmla="*/ 5328190 h 5611631"/>
              <a:gd name="connsiteX29" fmla="*/ 2238072 w 4544059"/>
              <a:gd name="connsiteY29" fmla="*/ 5288902 h 5611631"/>
              <a:gd name="connsiteX30" fmla="*/ 2151074 w 4544059"/>
              <a:gd name="connsiteY30" fmla="*/ 5248209 h 5611631"/>
              <a:gd name="connsiteX31" fmla="*/ 2065480 w 4544059"/>
              <a:gd name="connsiteY31" fmla="*/ 5203775 h 5611631"/>
              <a:gd name="connsiteX32" fmla="*/ 1980354 w 4544059"/>
              <a:gd name="connsiteY32" fmla="*/ 5159341 h 5611631"/>
              <a:gd name="connsiteX33" fmla="*/ 1896631 w 4544059"/>
              <a:gd name="connsiteY33" fmla="*/ 5110696 h 5611631"/>
              <a:gd name="connsiteX34" fmla="*/ 1815247 w 4544059"/>
              <a:gd name="connsiteY34" fmla="*/ 5060651 h 5611631"/>
              <a:gd name="connsiteX35" fmla="*/ 1735734 w 4544059"/>
              <a:gd name="connsiteY35" fmla="*/ 5008732 h 5611631"/>
              <a:gd name="connsiteX36" fmla="*/ 1655753 w 4544059"/>
              <a:gd name="connsiteY36" fmla="*/ 4954944 h 5611631"/>
              <a:gd name="connsiteX37" fmla="*/ 1787651 w 4544059"/>
              <a:gd name="connsiteY37" fmla="*/ 4954944 h 5611631"/>
              <a:gd name="connsiteX38" fmla="*/ 1974742 w 4544059"/>
              <a:gd name="connsiteY38" fmla="*/ 4954944 h 5611631"/>
              <a:gd name="connsiteX39" fmla="*/ 1911598 w 4544059"/>
              <a:gd name="connsiteY39" fmla="*/ 4909106 h 5611631"/>
              <a:gd name="connsiteX40" fmla="*/ 1848455 w 4544059"/>
              <a:gd name="connsiteY40" fmla="*/ 4862334 h 5611631"/>
              <a:gd name="connsiteX41" fmla="*/ 1787651 w 4544059"/>
              <a:gd name="connsiteY41" fmla="*/ 4814158 h 5611631"/>
              <a:gd name="connsiteX42" fmla="*/ 1726378 w 4544059"/>
              <a:gd name="connsiteY42" fmla="*/ 4764111 h 5611631"/>
              <a:gd name="connsiteX43" fmla="*/ 1666976 w 4544059"/>
              <a:gd name="connsiteY43" fmla="*/ 4712194 h 5611631"/>
              <a:gd name="connsiteX44" fmla="*/ 1607577 w 4544059"/>
              <a:gd name="connsiteY44" fmla="*/ 4658404 h 5611631"/>
              <a:gd name="connsiteX45" fmla="*/ 1550046 w 4544059"/>
              <a:gd name="connsiteY45" fmla="*/ 4604616 h 5611631"/>
              <a:gd name="connsiteX46" fmla="*/ 1492515 w 4544059"/>
              <a:gd name="connsiteY46" fmla="*/ 4549426 h 5611631"/>
              <a:gd name="connsiteX47" fmla="*/ 1431243 w 4544059"/>
              <a:gd name="connsiteY47" fmla="*/ 4486281 h 5611631"/>
              <a:gd name="connsiteX48" fmla="*/ 1372310 w 4544059"/>
              <a:gd name="connsiteY48" fmla="*/ 4421268 h 5611631"/>
              <a:gd name="connsiteX49" fmla="*/ 1312908 w 4544059"/>
              <a:gd name="connsiteY49" fmla="*/ 4356254 h 5611631"/>
              <a:gd name="connsiteX50" fmla="*/ 1257249 w 4544059"/>
              <a:gd name="connsiteY50" fmla="*/ 4289836 h 5611631"/>
              <a:gd name="connsiteX51" fmla="*/ 1201589 w 4544059"/>
              <a:gd name="connsiteY51" fmla="*/ 4221080 h 5611631"/>
              <a:gd name="connsiteX52" fmla="*/ 1149673 w 4544059"/>
              <a:gd name="connsiteY52" fmla="*/ 4152326 h 5611631"/>
              <a:gd name="connsiteX53" fmla="*/ 1097754 w 4544059"/>
              <a:gd name="connsiteY53" fmla="*/ 4082165 h 5611631"/>
              <a:gd name="connsiteX54" fmla="*/ 1047709 w 4544059"/>
              <a:gd name="connsiteY54" fmla="*/ 4009669 h 5611631"/>
              <a:gd name="connsiteX55" fmla="*/ 1001404 w 4544059"/>
              <a:gd name="connsiteY55" fmla="*/ 3937172 h 5611631"/>
              <a:gd name="connsiteX56" fmla="*/ 955099 w 4544059"/>
              <a:gd name="connsiteY56" fmla="*/ 3863271 h 5611631"/>
              <a:gd name="connsiteX57" fmla="*/ 910196 w 4544059"/>
              <a:gd name="connsiteY57" fmla="*/ 3788901 h 5611631"/>
              <a:gd name="connsiteX58" fmla="*/ 867634 w 4544059"/>
              <a:gd name="connsiteY58" fmla="*/ 3713130 h 5611631"/>
              <a:gd name="connsiteX59" fmla="*/ 826941 w 4544059"/>
              <a:gd name="connsiteY59" fmla="*/ 3635487 h 5611631"/>
              <a:gd name="connsiteX60" fmla="*/ 788119 w 4544059"/>
              <a:gd name="connsiteY60" fmla="*/ 3557376 h 5611631"/>
              <a:gd name="connsiteX61" fmla="*/ 751169 w 4544059"/>
              <a:gd name="connsiteY61" fmla="*/ 3477863 h 5611631"/>
              <a:gd name="connsiteX62" fmla="*/ 715623 w 4544059"/>
              <a:gd name="connsiteY62" fmla="*/ 3396012 h 5611631"/>
              <a:gd name="connsiteX63" fmla="*/ 688026 w 4544059"/>
              <a:gd name="connsiteY63" fmla="*/ 3329127 h 5611631"/>
              <a:gd name="connsiteX64" fmla="*/ 661835 w 4544059"/>
              <a:gd name="connsiteY64" fmla="*/ 3262243 h 5611631"/>
              <a:gd name="connsiteX65" fmla="*/ 1058934 w 4544059"/>
              <a:gd name="connsiteY65" fmla="*/ 3262243 h 5611631"/>
              <a:gd name="connsiteX66" fmla="*/ 1058934 w 4544059"/>
              <a:gd name="connsiteY66" fmla="*/ 3008734 h 5611631"/>
              <a:gd name="connsiteX67" fmla="*/ 576708 w 4544059"/>
              <a:gd name="connsiteY67" fmla="*/ 3008734 h 5611631"/>
              <a:gd name="connsiteX68" fmla="*/ 557999 w 4544059"/>
              <a:gd name="connsiteY68" fmla="*/ 2943720 h 5611631"/>
              <a:gd name="connsiteX69" fmla="*/ 541629 w 4544059"/>
              <a:gd name="connsiteY69" fmla="*/ 2878706 h 5611631"/>
              <a:gd name="connsiteX70" fmla="*/ 526661 w 4544059"/>
              <a:gd name="connsiteY70" fmla="*/ 2814160 h 5611631"/>
              <a:gd name="connsiteX71" fmla="*/ 511694 w 4544059"/>
              <a:gd name="connsiteY71" fmla="*/ 2749146 h 5611631"/>
              <a:gd name="connsiteX72" fmla="*/ 380262 w 4544059"/>
              <a:gd name="connsiteY72" fmla="*/ 2749146 h 5611631"/>
              <a:gd name="connsiteX73" fmla="*/ 367166 w 4544059"/>
              <a:gd name="connsiteY73" fmla="*/ 2686004 h 5611631"/>
              <a:gd name="connsiteX74" fmla="*/ 354071 w 4544059"/>
              <a:gd name="connsiteY74" fmla="*/ 2622862 h 5611631"/>
              <a:gd name="connsiteX75" fmla="*/ 345183 w 4544059"/>
              <a:gd name="connsiteY75" fmla="*/ 2559720 h 5611631"/>
              <a:gd name="connsiteX76" fmla="*/ 335829 w 4544059"/>
              <a:gd name="connsiteY76" fmla="*/ 2494706 h 5611631"/>
              <a:gd name="connsiteX77" fmla="*/ 326474 w 4544059"/>
              <a:gd name="connsiteY77" fmla="*/ 2432030 h 5611631"/>
              <a:gd name="connsiteX78" fmla="*/ 318991 w 4544059"/>
              <a:gd name="connsiteY78" fmla="*/ 2367015 h 5611631"/>
              <a:gd name="connsiteX79" fmla="*/ 313378 w 4544059"/>
              <a:gd name="connsiteY79" fmla="*/ 2303872 h 5611631"/>
              <a:gd name="connsiteX80" fmla="*/ 307766 w 4544059"/>
              <a:gd name="connsiteY80" fmla="*/ 2239326 h 5611631"/>
              <a:gd name="connsiteX81" fmla="*/ 120675 w 4544059"/>
              <a:gd name="connsiteY81" fmla="*/ 2239326 h 5611631"/>
              <a:gd name="connsiteX82" fmla="*/ 0 w 4544059"/>
              <a:gd name="connsiteY82" fmla="*/ 2239326 h 5611631"/>
              <a:gd name="connsiteX83" fmla="*/ 0 w 4544059"/>
              <a:gd name="connsiteY83" fmla="*/ 1984883 h 5611631"/>
              <a:gd name="connsiteX84" fmla="*/ 111321 w 4544059"/>
              <a:gd name="connsiteY84" fmla="*/ 1984883 h 5611631"/>
              <a:gd name="connsiteX85" fmla="*/ 298411 w 4544059"/>
              <a:gd name="connsiteY85" fmla="*/ 1984883 h 5611631"/>
              <a:gd name="connsiteX86" fmla="*/ 300281 w 4544059"/>
              <a:gd name="connsiteY86" fmla="*/ 1909580 h 5611631"/>
              <a:gd name="connsiteX87" fmla="*/ 302152 w 4544059"/>
              <a:gd name="connsiteY87" fmla="*/ 1833340 h 5611631"/>
              <a:gd name="connsiteX88" fmla="*/ 306361 w 4544059"/>
              <a:gd name="connsiteY88" fmla="*/ 1759439 h 5611631"/>
              <a:gd name="connsiteX89" fmla="*/ 311506 w 4544059"/>
              <a:gd name="connsiteY89" fmla="*/ 1685071 h 5611631"/>
              <a:gd name="connsiteX90" fmla="*/ 318991 w 4544059"/>
              <a:gd name="connsiteY90" fmla="*/ 1609299 h 5611631"/>
              <a:gd name="connsiteX91" fmla="*/ 326474 w 4544059"/>
              <a:gd name="connsiteY91" fmla="*/ 1534931 h 5611631"/>
              <a:gd name="connsiteX92" fmla="*/ 337700 w 4544059"/>
              <a:gd name="connsiteY92" fmla="*/ 1461030 h 5611631"/>
              <a:gd name="connsiteX93" fmla="*/ 348926 w 4544059"/>
              <a:gd name="connsiteY93" fmla="*/ 1388533 h 5611631"/>
              <a:gd name="connsiteX94" fmla="*/ 361554 w 4544059"/>
              <a:gd name="connsiteY94" fmla="*/ 1314632 h 5611631"/>
              <a:gd name="connsiteX95" fmla="*/ 374651 w 4544059"/>
              <a:gd name="connsiteY95" fmla="*/ 1242133 h 5611631"/>
              <a:gd name="connsiteX96" fmla="*/ 391488 w 4544059"/>
              <a:gd name="connsiteY96" fmla="*/ 1169637 h 5611631"/>
              <a:gd name="connsiteX97" fmla="*/ 407859 w 4544059"/>
              <a:gd name="connsiteY97" fmla="*/ 1097607 h 5611631"/>
              <a:gd name="connsiteX98" fmla="*/ 428439 w 4544059"/>
              <a:gd name="connsiteY98" fmla="*/ 1025108 h 5611631"/>
              <a:gd name="connsiteX99" fmla="*/ 449019 w 4544059"/>
              <a:gd name="connsiteY99" fmla="*/ 953078 h 5611631"/>
              <a:gd name="connsiteX100" fmla="*/ 469130 w 4544059"/>
              <a:gd name="connsiteY100" fmla="*/ 882453 h 5611631"/>
              <a:gd name="connsiteX101" fmla="*/ 493452 w 4544059"/>
              <a:gd name="connsiteY101" fmla="*/ 811826 h 5611631"/>
              <a:gd name="connsiteX102" fmla="*/ 1381197 w 4544059"/>
              <a:gd name="connsiteY102" fmla="*/ 811826 h 5611631"/>
              <a:gd name="connsiteX103" fmla="*/ 1381197 w 4544059"/>
              <a:gd name="connsiteY103" fmla="*/ 557850 h 5611631"/>
              <a:gd name="connsiteX104" fmla="*/ 591676 w 4544059"/>
              <a:gd name="connsiteY104" fmla="*/ 557850 h 5611631"/>
              <a:gd name="connsiteX105" fmla="*/ 465389 w 4544059"/>
              <a:gd name="connsiteY105" fmla="*/ 557850 h 5611631"/>
              <a:gd name="connsiteX106" fmla="*/ 500935 w 4544059"/>
              <a:gd name="connsiteY106" fmla="*/ 478337 h 5611631"/>
              <a:gd name="connsiteX107" fmla="*/ 537886 w 4544059"/>
              <a:gd name="connsiteY107" fmla="*/ 400226 h 5611631"/>
              <a:gd name="connsiteX108" fmla="*/ 576708 w 4544059"/>
              <a:gd name="connsiteY108" fmla="*/ 322585 h 5611631"/>
              <a:gd name="connsiteX109" fmla="*/ 617401 w 4544059"/>
              <a:gd name="connsiteY109" fmla="*/ 246346 h 5611631"/>
              <a:gd name="connsiteX110" fmla="*/ 658561 w 4544059"/>
              <a:gd name="connsiteY110" fmla="*/ 172444 h 5611631"/>
              <a:gd name="connsiteX111" fmla="*/ 702525 w 4544059"/>
              <a:gd name="connsiteY111" fmla="*/ 98075 h 5611631"/>
              <a:gd name="connsiteX112" fmla="*/ 749299 w 4544059"/>
              <a:gd name="connsiteY112" fmla="*/ 24175 h 561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44059" h="5611631">
                <a:moveTo>
                  <a:pt x="765149" y="0"/>
                </a:moveTo>
                <a:lnTo>
                  <a:pt x="4544059" y="0"/>
                </a:lnTo>
                <a:lnTo>
                  <a:pt x="4544059" y="5523123"/>
                </a:lnTo>
                <a:lnTo>
                  <a:pt x="4505140" y="5531650"/>
                </a:lnTo>
                <a:lnTo>
                  <a:pt x="4423287" y="5548489"/>
                </a:lnTo>
                <a:lnTo>
                  <a:pt x="4340034" y="5563455"/>
                </a:lnTo>
                <a:lnTo>
                  <a:pt x="4256778" y="5576552"/>
                </a:lnTo>
                <a:lnTo>
                  <a:pt x="4173054" y="5587778"/>
                </a:lnTo>
                <a:lnTo>
                  <a:pt x="4087929" y="5594794"/>
                </a:lnTo>
                <a:lnTo>
                  <a:pt x="4002334" y="5602277"/>
                </a:lnTo>
                <a:lnTo>
                  <a:pt x="3917209" y="5607891"/>
                </a:lnTo>
                <a:lnTo>
                  <a:pt x="3832083" y="5611631"/>
                </a:lnTo>
                <a:lnTo>
                  <a:pt x="3739939" y="5611631"/>
                </a:lnTo>
                <a:lnTo>
                  <a:pt x="3647330" y="5611631"/>
                </a:lnTo>
                <a:lnTo>
                  <a:pt x="3556124" y="5607891"/>
                </a:lnTo>
                <a:lnTo>
                  <a:pt x="3465386" y="5602277"/>
                </a:lnTo>
                <a:lnTo>
                  <a:pt x="3374645" y="5594794"/>
                </a:lnTo>
                <a:lnTo>
                  <a:pt x="3285311" y="5583568"/>
                </a:lnTo>
                <a:lnTo>
                  <a:pt x="3194571" y="5572810"/>
                </a:lnTo>
                <a:lnTo>
                  <a:pt x="3105703" y="5557843"/>
                </a:lnTo>
                <a:lnTo>
                  <a:pt x="3016836" y="5541006"/>
                </a:lnTo>
                <a:lnTo>
                  <a:pt x="2929371" y="5520893"/>
                </a:lnTo>
                <a:lnTo>
                  <a:pt x="2840502" y="5500313"/>
                </a:lnTo>
                <a:lnTo>
                  <a:pt x="2753506" y="5475991"/>
                </a:lnTo>
                <a:lnTo>
                  <a:pt x="2667911" y="5452137"/>
                </a:lnTo>
                <a:lnTo>
                  <a:pt x="2580915" y="5424074"/>
                </a:lnTo>
                <a:lnTo>
                  <a:pt x="2495788" y="5392735"/>
                </a:lnTo>
                <a:lnTo>
                  <a:pt x="2410661" y="5361398"/>
                </a:lnTo>
                <a:lnTo>
                  <a:pt x="2326939" y="5328190"/>
                </a:lnTo>
                <a:lnTo>
                  <a:pt x="2238072" y="5288902"/>
                </a:lnTo>
                <a:lnTo>
                  <a:pt x="2151074" y="5248209"/>
                </a:lnTo>
                <a:lnTo>
                  <a:pt x="2065480" y="5203775"/>
                </a:lnTo>
                <a:lnTo>
                  <a:pt x="1980354" y="5159341"/>
                </a:lnTo>
                <a:lnTo>
                  <a:pt x="1896631" y="5110696"/>
                </a:lnTo>
                <a:lnTo>
                  <a:pt x="1815247" y="5060651"/>
                </a:lnTo>
                <a:lnTo>
                  <a:pt x="1735734" y="5008732"/>
                </a:lnTo>
                <a:lnTo>
                  <a:pt x="1655753" y="4954944"/>
                </a:lnTo>
                <a:lnTo>
                  <a:pt x="1787651" y="4954944"/>
                </a:lnTo>
                <a:lnTo>
                  <a:pt x="1974742" y="4954944"/>
                </a:lnTo>
                <a:lnTo>
                  <a:pt x="1911598" y="4909106"/>
                </a:lnTo>
                <a:lnTo>
                  <a:pt x="1848455" y="4862334"/>
                </a:lnTo>
                <a:lnTo>
                  <a:pt x="1787651" y="4814158"/>
                </a:lnTo>
                <a:lnTo>
                  <a:pt x="1726378" y="4764111"/>
                </a:lnTo>
                <a:lnTo>
                  <a:pt x="1666976" y="4712194"/>
                </a:lnTo>
                <a:lnTo>
                  <a:pt x="1607577" y="4658404"/>
                </a:lnTo>
                <a:lnTo>
                  <a:pt x="1550046" y="4604616"/>
                </a:lnTo>
                <a:lnTo>
                  <a:pt x="1492515" y="4549426"/>
                </a:lnTo>
                <a:lnTo>
                  <a:pt x="1431243" y="4486281"/>
                </a:lnTo>
                <a:lnTo>
                  <a:pt x="1372310" y="4421268"/>
                </a:lnTo>
                <a:lnTo>
                  <a:pt x="1312908" y="4356254"/>
                </a:lnTo>
                <a:lnTo>
                  <a:pt x="1257249" y="4289836"/>
                </a:lnTo>
                <a:lnTo>
                  <a:pt x="1201589" y="4221080"/>
                </a:lnTo>
                <a:lnTo>
                  <a:pt x="1149673" y="4152326"/>
                </a:lnTo>
                <a:lnTo>
                  <a:pt x="1097754" y="4082165"/>
                </a:lnTo>
                <a:lnTo>
                  <a:pt x="1047709" y="4009669"/>
                </a:lnTo>
                <a:lnTo>
                  <a:pt x="1001404" y="3937172"/>
                </a:lnTo>
                <a:lnTo>
                  <a:pt x="955099" y="3863271"/>
                </a:lnTo>
                <a:lnTo>
                  <a:pt x="910196" y="3788901"/>
                </a:lnTo>
                <a:lnTo>
                  <a:pt x="867634" y="3713130"/>
                </a:lnTo>
                <a:lnTo>
                  <a:pt x="826941" y="3635487"/>
                </a:lnTo>
                <a:lnTo>
                  <a:pt x="788119" y="3557376"/>
                </a:lnTo>
                <a:lnTo>
                  <a:pt x="751169" y="3477863"/>
                </a:lnTo>
                <a:lnTo>
                  <a:pt x="715623" y="3396012"/>
                </a:lnTo>
                <a:lnTo>
                  <a:pt x="688026" y="3329127"/>
                </a:lnTo>
                <a:lnTo>
                  <a:pt x="661835" y="3262243"/>
                </a:lnTo>
                <a:lnTo>
                  <a:pt x="1058934" y="3262243"/>
                </a:lnTo>
                <a:lnTo>
                  <a:pt x="1058934" y="3008734"/>
                </a:lnTo>
                <a:lnTo>
                  <a:pt x="576708" y="3008734"/>
                </a:lnTo>
                <a:lnTo>
                  <a:pt x="557999" y="2943720"/>
                </a:lnTo>
                <a:lnTo>
                  <a:pt x="541629" y="2878706"/>
                </a:lnTo>
                <a:lnTo>
                  <a:pt x="526661" y="2814160"/>
                </a:lnTo>
                <a:lnTo>
                  <a:pt x="511694" y="2749146"/>
                </a:lnTo>
                <a:lnTo>
                  <a:pt x="380262" y="2749146"/>
                </a:lnTo>
                <a:lnTo>
                  <a:pt x="367166" y="2686004"/>
                </a:lnTo>
                <a:lnTo>
                  <a:pt x="354071" y="2622862"/>
                </a:lnTo>
                <a:lnTo>
                  <a:pt x="345183" y="2559720"/>
                </a:lnTo>
                <a:lnTo>
                  <a:pt x="335829" y="2494706"/>
                </a:lnTo>
                <a:lnTo>
                  <a:pt x="326474" y="2432030"/>
                </a:lnTo>
                <a:lnTo>
                  <a:pt x="318991" y="2367015"/>
                </a:lnTo>
                <a:lnTo>
                  <a:pt x="313378" y="2303872"/>
                </a:lnTo>
                <a:lnTo>
                  <a:pt x="307766" y="2239326"/>
                </a:lnTo>
                <a:lnTo>
                  <a:pt x="120675" y="2239326"/>
                </a:lnTo>
                <a:lnTo>
                  <a:pt x="0" y="2239326"/>
                </a:lnTo>
                <a:lnTo>
                  <a:pt x="0" y="1984883"/>
                </a:lnTo>
                <a:lnTo>
                  <a:pt x="111321" y="1984883"/>
                </a:lnTo>
                <a:lnTo>
                  <a:pt x="298411" y="1984883"/>
                </a:lnTo>
                <a:cubicBezTo>
                  <a:pt x="299034" y="1959782"/>
                  <a:pt x="299658" y="1934681"/>
                  <a:pt x="300281" y="1909580"/>
                </a:cubicBezTo>
                <a:cubicBezTo>
                  <a:pt x="300905" y="1884167"/>
                  <a:pt x="301528" y="1858753"/>
                  <a:pt x="302152" y="1833340"/>
                </a:cubicBezTo>
                <a:lnTo>
                  <a:pt x="306361" y="1759439"/>
                </a:lnTo>
                <a:lnTo>
                  <a:pt x="311506" y="1685071"/>
                </a:lnTo>
                <a:lnTo>
                  <a:pt x="318991" y="1609299"/>
                </a:lnTo>
                <a:lnTo>
                  <a:pt x="326474" y="1534931"/>
                </a:lnTo>
                <a:lnTo>
                  <a:pt x="337700" y="1461030"/>
                </a:lnTo>
                <a:lnTo>
                  <a:pt x="348926" y="1388533"/>
                </a:lnTo>
                <a:lnTo>
                  <a:pt x="361554" y="1314632"/>
                </a:lnTo>
                <a:lnTo>
                  <a:pt x="374651" y="1242133"/>
                </a:lnTo>
                <a:lnTo>
                  <a:pt x="391488" y="1169637"/>
                </a:lnTo>
                <a:lnTo>
                  <a:pt x="407859" y="1097607"/>
                </a:lnTo>
                <a:lnTo>
                  <a:pt x="428439" y="1025108"/>
                </a:lnTo>
                <a:lnTo>
                  <a:pt x="449019" y="953078"/>
                </a:lnTo>
                <a:lnTo>
                  <a:pt x="469130" y="882453"/>
                </a:lnTo>
                <a:lnTo>
                  <a:pt x="493452" y="811826"/>
                </a:lnTo>
                <a:lnTo>
                  <a:pt x="1381197" y="811826"/>
                </a:lnTo>
                <a:lnTo>
                  <a:pt x="1381197" y="557850"/>
                </a:lnTo>
                <a:lnTo>
                  <a:pt x="591676" y="557850"/>
                </a:lnTo>
                <a:lnTo>
                  <a:pt x="465389" y="557850"/>
                </a:lnTo>
                <a:lnTo>
                  <a:pt x="500935" y="478337"/>
                </a:lnTo>
                <a:lnTo>
                  <a:pt x="537886" y="400226"/>
                </a:lnTo>
                <a:lnTo>
                  <a:pt x="576708" y="322585"/>
                </a:lnTo>
                <a:lnTo>
                  <a:pt x="617401" y="246346"/>
                </a:lnTo>
                <a:lnTo>
                  <a:pt x="658561" y="172444"/>
                </a:lnTo>
                <a:lnTo>
                  <a:pt x="702525" y="98075"/>
                </a:lnTo>
                <a:lnTo>
                  <a:pt x="749299" y="24175"/>
                </a:lnTo>
                <a:close/>
              </a:path>
            </a:pathLst>
          </a:custGeom>
          <a:solidFill>
            <a:schemeClr val="accent6"/>
          </a:solidFill>
        </p:spPr>
        <p:txBody>
          <a:bodyPr wrap="square">
            <a:noAutofit/>
          </a:bodyPr>
          <a:lstStyle/>
          <a:p>
            <a:r>
              <a:rPr lang="en-US"/>
              <a:t>Click icon to add picture</a:t>
            </a:r>
          </a:p>
        </p:txBody>
      </p:sp>
      <p:sp>
        <p:nvSpPr>
          <p:cNvPr id="2" name="Title"/>
          <p:cNvSpPr>
            <a:spLocks noGrp="1"/>
          </p:cNvSpPr>
          <p:nvPr>
            <p:ph type="title" hasCustomPrompt="1"/>
          </p:nvPr>
        </p:nvSpPr>
        <p:spPr>
          <a:xfrm>
            <a:off x="628650" y="571500"/>
            <a:ext cx="4514850" cy="800100"/>
          </a:xfrm>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0107122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3343275" cy="800100"/>
          </a:xfrm>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0" y="1562100"/>
            <a:ext cx="3343275"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12">
            <a:extLst>
              <a:ext uri="{FF2B5EF4-FFF2-40B4-BE49-F238E27FC236}">
                <a16:creationId xmlns:a16="http://schemas.microsoft.com/office/drawing/2014/main" id="{F45E5642-1377-2441-8B4F-6E54984E6912}"/>
              </a:ext>
            </a:extLst>
          </p:cNvPr>
          <p:cNvSpPr>
            <a:spLocks noGrp="1" noEditPoints="1"/>
          </p:cNvSpPr>
          <p:nvPr>
            <p:ph type="pic" sz="quarter" idx="10"/>
          </p:nvPr>
        </p:nvSpPr>
        <p:spPr bwMode="auto">
          <a:xfrm>
            <a:off x="4524494" y="1"/>
            <a:ext cx="4622214" cy="6023790"/>
          </a:xfrm>
          <a:custGeom>
            <a:avLst/>
            <a:gdLst>
              <a:gd name="T0" fmla="*/ 4200 w 4653"/>
              <a:gd name="T1" fmla="*/ 0 h 4544"/>
              <a:gd name="T2" fmla="*/ 2989 w 4653"/>
              <a:gd name="T3" fmla="*/ 0 h 4544"/>
              <a:gd name="T4" fmla="*/ 3442 w 4653"/>
              <a:gd name="T5" fmla="*/ 1692 h 4544"/>
              <a:gd name="T6" fmla="*/ 4653 w 4653"/>
              <a:gd name="T7" fmla="*/ 1692 h 4544"/>
              <a:gd name="T8" fmla="*/ 4200 w 4653"/>
              <a:gd name="T9" fmla="*/ 0 h 4544"/>
              <a:gd name="T10" fmla="*/ 2942 w 4653"/>
              <a:gd name="T11" fmla="*/ 0 h 4544"/>
              <a:gd name="T12" fmla="*/ 1732 w 4653"/>
              <a:gd name="T13" fmla="*/ 0 h 4544"/>
              <a:gd name="T14" fmla="*/ 2594 w 4653"/>
              <a:gd name="T15" fmla="*/ 3227 h 4544"/>
              <a:gd name="T16" fmla="*/ 3805 w 4653"/>
              <a:gd name="T17" fmla="*/ 3227 h 4544"/>
              <a:gd name="T18" fmla="*/ 2942 w 4653"/>
              <a:gd name="T19" fmla="*/ 0 h 4544"/>
              <a:gd name="T20" fmla="*/ 430 w 4653"/>
              <a:gd name="T21" fmla="*/ 4544 h 4544"/>
              <a:gd name="T22" fmla="*/ 1641 w 4653"/>
              <a:gd name="T23" fmla="*/ 4544 h 4544"/>
              <a:gd name="T24" fmla="*/ 1212 w 4653"/>
              <a:gd name="T25" fmla="*/ 2939 h 4544"/>
              <a:gd name="T26" fmla="*/ 0 w 4653"/>
              <a:gd name="T27" fmla="*/ 2939 h 4544"/>
              <a:gd name="T28" fmla="*/ 430 w 4653"/>
              <a:gd name="T29" fmla="*/ 4544 h 4544"/>
              <a:gd name="T30" fmla="*/ 1688 w 4653"/>
              <a:gd name="T31" fmla="*/ 4544 h 4544"/>
              <a:gd name="T32" fmla="*/ 2900 w 4653"/>
              <a:gd name="T33" fmla="*/ 4544 h 4544"/>
              <a:gd name="T34" fmla="*/ 1987 w 4653"/>
              <a:gd name="T35" fmla="*/ 1131 h 4544"/>
              <a:gd name="T36" fmla="*/ 775 w 4653"/>
              <a:gd name="T37" fmla="*/ 1131 h 4544"/>
              <a:gd name="T38" fmla="*/ 1688 w 4653"/>
              <a:gd name="T39" fmla="*/ 4544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3" h="4544">
                <a:moveTo>
                  <a:pt x="4200" y="0"/>
                </a:moveTo>
                <a:lnTo>
                  <a:pt x="2989" y="0"/>
                </a:lnTo>
                <a:lnTo>
                  <a:pt x="3442" y="1692"/>
                </a:lnTo>
                <a:lnTo>
                  <a:pt x="4653" y="1692"/>
                </a:lnTo>
                <a:lnTo>
                  <a:pt x="4200" y="0"/>
                </a:lnTo>
                <a:close/>
                <a:moveTo>
                  <a:pt x="2942" y="0"/>
                </a:moveTo>
                <a:lnTo>
                  <a:pt x="1732" y="0"/>
                </a:lnTo>
                <a:lnTo>
                  <a:pt x="2594" y="3227"/>
                </a:lnTo>
                <a:lnTo>
                  <a:pt x="3805" y="3227"/>
                </a:lnTo>
                <a:lnTo>
                  <a:pt x="2942" y="0"/>
                </a:lnTo>
                <a:close/>
                <a:moveTo>
                  <a:pt x="430" y="4544"/>
                </a:moveTo>
                <a:lnTo>
                  <a:pt x="1641" y="4544"/>
                </a:lnTo>
                <a:lnTo>
                  <a:pt x="1212" y="2939"/>
                </a:lnTo>
                <a:lnTo>
                  <a:pt x="0" y="2939"/>
                </a:lnTo>
                <a:lnTo>
                  <a:pt x="430" y="4544"/>
                </a:lnTo>
                <a:close/>
                <a:moveTo>
                  <a:pt x="1688" y="4544"/>
                </a:moveTo>
                <a:lnTo>
                  <a:pt x="2900" y="4544"/>
                </a:lnTo>
                <a:lnTo>
                  <a:pt x="1987" y="1131"/>
                </a:lnTo>
                <a:lnTo>
                  <a:pt x="775" y="1131"/>
                </a:lnTo>
                <a:lnTo>
                  <a:pt x="1688" y="4544"/>
                </a:ln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r>
              <a:rPr lang="en-US"/>
              <a:t>Click icon to add picture</a:t>
            </a:r>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1570659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88BFA6-B369-7E4C-A179-E4B67FC9C2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4514850" cy="800100"/>
          </a:xfrm>
        </p:spPr>
        <p:txBody>
          <a:bodyPr/>
          <a:lstStyle>
            <a:lvl1pPr>
              <a:defRPr/>
            </a:lvl1pPr>
          </a:lstStyle>
          <a:p>
            <a:r>
              <a:rPr lang="en-US" dirty="0"/>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DDE6EFA1-1208-6345-A8F6-E8D527623FC1}"/>
              </a:ext>
            </a:extLst>
          </p:cNvPr>
          <p:cNvSpPr>
            <a:spLocks noGrp="1"/>
          </p:cNvSpPr>
          <p:nvPr>
            <p:ph type="pic" sz="quarter" idx="10"/>
          </p:nvPr>
        </p:nvSpPr>
        <p:spPr bwMode="auto">
          <a:xfrm>
            <a:off x="5400820" y="1"/>
            <a:ext cx="3315818" cy="3661593"/>
          </a:xfrm>
          <a:custGeom>
            <a:avLst/>
            <a:gdLst>
              <a:gd name="connsiteX0" fmla="*/ 0 w 4421091"/>
              <a:gd name="connsiteY0" fmla="*/ 0 h 3661593"/>
              <a:gd name="connsiteX1" fmla="*/ 4421091 w 4421091"/>
              <a:gd name="connsiteY1" fmla="*/ 0 h 3661593"/>
              <a:gd name="connsiteX2" fmla="*/ 2210546 w 4421091"/>
              <a:gd name="connsiteY2" fmla="*/ 3661593 h 3661593"/>
            </a:gdLst>
            <a:ahLst/>
            <a:cxnLst>
              <a:cxn ang="0">
                <a:pos x="connsiteX0" y="connsiteY0"/>
              </a:cxn>
              <a:cxn ang="0">
                <a:pos x="connsiteX1" y="connsiteY1"/>
              </a:cxn>
              <a:cxn ang="0">
                <a:pos x="connsiteX2" y="connsiteY2"/>
              </a:cxn>
            </a:cxnLst>
            <a:rect l="l" t="t" r="r" b="b"/>
            <a:pathLst>
              <a:path w="4421091" h="3661593">
                <a:moveTo>
                  <a:pt x="0" y="0"/>
                </a:moveTo>
                <a:lnTo>
                  <a:pt x="4421091" y="0"/>
                </a:lnTo>
                <a:lnTo>
                  <a:pt x="2210546" y="3661593"/>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a:t>Click icon to add picture</a:t>
            </a:r>
          </a:p>
        </p:txBody>
      </p:sp>
      <p:sp>
        <p:nvSpPr>
          <p:cNvPr id="13" name="Picture Placeholder 12">
            <a:extLst>
              <a:ext uri="{FF2B5EF4-FFF2-40B4-BE49-F238E27FC236}">
                <a16:creationId xmlns:a16="http://schemas.microsoft.com/office/drawing/2014/main" id="{C3A24E1F-BADA-404E-B241-F356DEFBD37C}"/>
              </a:ext>
            </a:extLst>
          </p:cNvPr>
          <p:cNvSpPr>
            <a:spLocks noGrp="1"/>
          </p:cNvSpPr>
          <p:nvPr>
            <p:ph type="pic" sz="quarter" idx="14"/>
          </p:nvPr>
        </p:nvSpPr>
        <p:spPr bwMode="auto">
          <a:xfrm>
            <a:off x="6162987" y="828453"/>
            <a:ext cx="2981014" cy="5195338"/>
          </a:xfrm>
          <a:custGeom>
            <a:avLst/>
            <a:gdLst>
              <a:gd name="connsiteX0" fmla="*/ 3137619 w 3974685"/>
              <a:gd name="connsiteY0" fmla="*/ 0 h 5195338"/>
              <a:gd name="connsiteX1" fmla="*/ 3974685 w 3974685"/>
              <a:gd name="connsiteY1" fmla="*/ 1387035 h 5195338"/>
              <a:gd name="connsiteX2" fmla="*/ 3974685 w 3974685"/>
              <a:gd name="connsiteY2" fmla="*/ 5195338 h 5195338"/>
              <a:gd name="connsiteX3" fmla="*/ 0 w 3974685"/>
              <a:gd name="connsiteY3" fmla="*/ 5195338 h 5195338"/>
            </a:gdLst>
            <a:ahLst/>
            <a:cxnLst>
              <a:cxn ang="0">
                <a:pos x="connsiteX0" y="connsiteY0"/>
              </a:cxn>
              <a:cxn ang="0">
                <a:pos x="connsiteX1" y="connsiteY1"/>
              </a:cxn>
              <a:cxn ang="0">
                <a:pos x="connsiteX2" y="connsiteY2"/>
              </a:cxn>
              <a:cxn ang="0">
                <a:pos x="connsiteX3" y="connsiteY3"/>
              </a:cxn>
            </a:cxnLst>
            <a:rect l="l" t="t" r="r" b="b"/>
            <a:pathLst>
              <a:path w="3974685" h="5195338">
                <a:moveTo>
                  <a:pt x="3137619" y="0"/>
                </a:moveTo>
                <a:lnTo>
                  <a:pt x="3974685" y="1387035"/>
                </a:lnTo>
                <a:lnTo>
                  <a:pt x="3974685" y="5195338"/>
                </a:lnTo>
                <a:lnTo>
                  <a:pt x="0" y="5195338"/>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a:t>Click icon to add picture</a:t>
            </a:r>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6526369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3000" b="1" i="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QUESTIONS?</a:t>
            </a:r>
          </a:p>
        </p:txBody>
      </p:sp>
      <p:sp>
        <p:nvSpPr>
          <p:cNvPr id="5" name="Slide Number Placeholder">
            <a:extLst>
              <a:ext uri="{FF2B5EF4-FFF2-40B4-BE49-F238E27FC236}">
                <a16:creationId xmlns:a16="http://schemas.microsoft.com/office/drawing/2014/main" id="{C3BB233C-0892-B146-8080-C1D7EC413BEB}"/>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
        <p:nvSpPr>
          <p:cNvPr id="8" name="Footer Placeholder">
            <a:extLst>
              <a:ext uri="{FF2B5EF4-FFF2-40B4-BE49-F238E27FC236}">
                <a16:creationId xmlns:a16="http://schemas.microsoft.com/office/drawing/2014/main" id="{0836890F-342D-F042-9B21-248A26F2FB26}"/>
              </a:ext>
            </a:extLst>
          </p:cNvPr>
          <p:cNvSpPr>
            <a:spLocks noGrp="1"/>
          </p:cNvSpPr>
          <p:nvPr>
            <p:ph type="ftr" sz="quarter" idx="11"/>
          </p:nvPr>
        </p:nvSpPr>
        <p:spPr>
          <a:xfrm>
            <a:off x="628650" y="6286500"/>
            <a:ext cx="5286375" cy="308792"/>
          </a:xfrm>
        </p:spPr>
        <p:txBody>
          <a:bodyPr/>
          <a:lstStyle>
            <a:lvl1pPr algn="l">
              <a:defRPr/>
            </a:lvl1pPr>
          </a:lstStyle>
          <a:p>
            <a:r>
              <a:rPr lang="en-US"/>
              <a:t>FOR INTERNAL USE ONLY • OFFICE OF INFORMATION AND TECHNOLOGY</a:t>
            </a:r>
          </a:p>
        </p:txBody>
      </p:sp>
    </p:spTree>
    <p:extLst>
      <p:ext uri="{BB962C8B-B14F-4D97-AF65-F5344CB8AC3E}">
        <p14:creationId xmlns:p14="http://schemas.microsoft.com/office/powerpoint/2010/main" val="6612639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613612"/>
            <a:ext cx="7886700" cy="757989"/>
          </a:xfrm>
        </p:spPr>
        <p:txBody>
          <a:bodyPr anchor="ctr">
            <a:noAutofit/>
          </a:bodyPr>
          <a:lstStyle>
            <a:lvl1pPr algn="ctr">
              <a:defRPr sz="2550" b="1" i="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THANK YOU</a:t>
            </a:r>
          </a:p>
        </p:txBody>
      </p:sp>
      <p:sp>
        <p:nvSpPr>
          <p:cNvPr id="5" name="Slide Number Placeholder">
            <a:extLst>
              <a:ext uri="{FF2B5EF4-FFF2-40B4-BE49-F238E27FC236}">
                <a16:creationId xmlns:a16="http://schemas.microsoft.com/office/drawing/2014/main" id="{B9FE3041-4062-A840-B99E-AC00B2AD891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
        <p:nvSpPr>
          <p:cNvPr id="8" name="Footer Placeholder">
            <a:extLst>
              <a:ext uri="{FF2B5EF4-FFF2-40B4-BE49-F238E27FC236}">
                <a16:creationId xmlns:a16="http://schemas.microsoft.com/office/drawing/2014/main" id="{A71198BD-9F37-3E40-BDBF-4CAC0A3B60A5}"/>
              </a:ext>
            </a:extLst>
          </p:cNvPr>
          <p:cNvSpPr>
            <a:spLocks noGrp="1"/>
          </p:cNvSpPr>
          <p:nvPr>
            <p:ph type="ftr" sz="quarter" idx="11"/>
          </p:nvPr>
        </p:nvSpPr>
        <p:spPr>
          <a:xfrm>
            <a:off x="628650" y="6286500"/>
            <a:ext cx="5286375" cy="308792"/>
          </a:xfrm>
        </p:spPr>
        <p:txBody>
          <a:bodyPr/>
          <a:lstStyle>
            <a:lvl1pPr algn="l">
              <a:defRPr/>
            </a:lvl1pPr>
          </a:lstStyle>
          <a:p>
            <a:r>
              <a:rPr lang="en-US"/>
              <a:t>FOR INTERNAL USE ONLY • OFFICE OF INFORMATION AND TECHNOLOGY</a:t>
            </a:r>
          </a:p>
        </p:txBody>
      </p:sp>
      <p:pic>
        <p:nvPicPr>
          <p:cNvPr id="7" name="Picture 6">
            <a:extLst>
              <a:ext uri="{FF2B5EF4-FFF2-40B4-BE49-F238E27FC236}">
                <a16:creationId xmlns:a16="http://schemas.microsoft.com/office/drawing/2014/main" id="{1FEF7579-DE0B-3B46-9023-FB0FE7D215D6}"/>
              </a:ext>
            </a:extLst>
          </p:cNvPr>
          <p:cNvPicPr>
            <a:picLocks noChangeAspect="1"/>
          </p:cNvPicPr>
          <p:nvPr userDrawn="1"/>
        </p:nvPicPr>
        <p:blipFill>
          <a:blip r:embed="rId3"/>
          <a:srcRect/>
          <a:stretch/>
        </p:blipFill>
        <p:spPr>
          <a:xfrm>
            <a:off x="3239884" y="3009877"/>
            <a:ext cx="2613434" cy="990646"/>
          </a:xfrm>
          <a:prstGeom prst="rect">
            <a:avLst/>
          </a:prstGeom>
        </p:spPr>
      </p:pic>
    </p:spTree>
    <p:extLst>
      <p:ext uri="{BB962C8B-B14F-4D97-AF65-F5344CB8AC3E}">
        <p14:creationId xmlns:p14="http://schemas.microsoft.com/office/powerpoint/2010/main" val="24585768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17BA83C7-FCA2-204A-973A-D2F964EE3435}"/>
              </a:ext>
            </a:extLst>
          </p:cNvPr>
          <p:cNvPicPr>
            <a:picLocks noChangeAspect="1"/>
          </p:cNvPicPr>
          <p:nvPr userDrawn="1"/>
        </p:nvPicPr>
        <p:blipFill>
          <a:blip r:embed="rId3"/>
          <a:srcRect/>
          <a:stretch/>
        </p:blipFill>
        <p:spPr>
          <a:xfrm>
            <a:off x="2752202" y="1935078"/>
            <a:ext cx="3639597" cy="1379622"/>
          </a:xfrm>
          <a:prstGeom prst="rect">
            <a:avLst/>
          </a:prstGeom>
        </p:spPr>
      </p:pic>
      <p:sp>
        <p:nvSpPr>
          <p:cNvPr id="5" name="Slide Number Placeholder">
            <a:extLst>
              <a:ext uri="{FF2B5EF4-FFF2-40B4-BE49-F238E27FC236}">
                <a16:creationId xmlns:a16="http://schemas.microsoft.com/office/drawing/2014/main" id="{DB3C6E53-3B2E-D944-BE1F-EE28D1CD09C4}"/>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
        <p:nvSpPr>
          <p:cNvPr id="6" name="Footer Placeholder">
            <a:extLst>
              <a:ext uri="{FF2B5EF4-FFF2-40B4-BE49-F238E27FC236}">
                <a16:creationId xmlns:a16="http://schemas.microsoft.com/office/drawing/2014/main" id="{B77B8518-6BD1-E649-8A1F-515726424138}"/>
              </a:ext>
            </a:extLst>
          </p:cNvPr>
          <p:cNvSpPr>
            <a:spLocks noGrp="1"/>
          </p:cNvSpPr>
          <p:nvPr>
            <p:ph type="ftr" sz="quarter" idx="11"/>
          </p:nvPr>
        </p:nvSpPr>
        <p:spPr>
          <a:xfrm>
            <a:off x="628650" y="6286500"/>
            <a:ext cx="5286375" cy="308792"/>
          </a:xfrm>
        </p:spPr>
        <p:txBody>
          <a:bodyPr/>
          <a:lstStyle>
            <a:lvl1pPr algn="l">
              <a:defRPr/>
            </a:lvl1pPr>
          </a:lstStyle>
          <a:p>
            <a:r>
              <a:rPr lang="en-US"/>
              <a:t>FOR INTERNAL USE ONLY • OFFICE OF INFORMATION AND TECHNOLOGY</a:t>
            </a:r>
          </a:p>
        </p:txBody>
      </p:sp>
    </p:spTree>
    <p:extLst>
      <p:ext uri="{BB962C8B-B14F-4D97-AF65-F5344CB8AC3E}">
        <p14:creationId xmlns:p14="http://schemas.microsoft.com/office/powerpoint/2010/main" val="10485293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671994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a:solidFill>
                <a:prstClr val="white"/>
              </a:solidFill>
            </a:endParaRPr>
          </a:p>
        </p:txBody>
      </p:sp>
      <p:sp>
        <p:nvSpPr>
          <p:cNvPr id="4" name="Rectangle 3"/>
          <p:cNvSpPr/>
          <p:nvPr userDrawn="1"/>
        </p:nvSpPr>
        <p:spPr>
          <a:xfrm>
            <a:off x="0" y="5376956"/>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a:solidFill>
                <a:prstClr val="white"/>
              </a:solidFill>
            </a:endParaRPr>
          </a:p>
        </p:txBody>
      </p:sp>
      <p:sp>
        <p:nvSpPr>
          <p:cNvPr id="6" name="Title 1"/>
          <p:cNvSpPr txBox="1">
            <a:spLocks/>
          </p:cNvSpPr>
          <p:nvPr userDrawn="1"/>
        </p:nvSpPr>
        <p:spPr>
          <a:xfrm>
            <a:off x="2921340" y="4803735"/>
            <a:ext cx="5775325"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endParaRPr lang="en-US" sz="1500">
              <a:solidFill>
                <a:srgbClr val="000000"/>
              </a:solidFill>
            </a:endParaRPr>
          </a:p>
        </p:txBody>
      </p:sp>
      <p:grpSp>
        <p:nvGrpSpPr>
          <p:cNvPr id="12" name="Group 11"/>
          <p:cNvGrpSpPr/>
          <p:nvPr userDrawn="1"/>
        </p:nvGrpSpPr>
        <p:grpSpPr>
          <a:xfrm>
            <a:off x="1285686" y="1694040"/>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500" b="1">
                  <a:solidFill>
                    <a:srgbClr val="0070C0"/>
                  </a:solidFill>
                  <a:latin typeface="Arial" panose="020B0604020202020204" pitchFamily="34" charset="0"/>
                  <a:cs typeface="Arial" panose="020B0604020202020204" pitchFamily="34" charset="0"/>
                </a:rPr>
                <a:t>Office of Small and Disadvantaged Business Utilization</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676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86796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the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accent2"/>
                </a:solidFill>
              </a:defRPr>
            </a:lvl1pPr>
          </a:lstStyle>
          <a:p>
            <a:r>
              <a:rPr lang="en-US"/>
              <a:t>How to use this template</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Tree>
    <p:extLst>
      <p:ext uri="{BB962C8B-B14F-4D97-AF65-F5344CB8AC3E}">
        <p14:creationId xmlns:p14="http://schemas.microsoft.com/office/powerpoint/2010/main" val="874917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E09A4-B2AE-0741-913B-DD91AC2D3E4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28650" y="5802965"/>
            <a:ext cx="2530604" cy="660157"/>
          </a:xfrm>
          <a:prstGeom prst="rect">
            <a:avLst/>
          </a:prstGeom>
        </p:spPr>
      </p:pic>
      <p:sp>
        <p:nvSpPr>
          <p:cNvPr id="16" name="Presentation Title"/>
          <p:cNvSpPr>
            <a:spLocks noGrp="1"/>
          </p:cNvSpPr>
          <p:nvPr>
            <p:ph type="title" hasCustomPrompt="1"/>
          </p:nvPr>
        </p:nvSpPr>
        <p:spPr>
          <a:xfrm>
            <a:off x="628649" y="1572610"/>
            <a:ext cx="5886450" cy="789590"/>
          </a:xfrm>
        </p:spPr>
        <p:txBody>
          <a:bodyPr anchor="t">
            <a:noAutofit/>
          </a:bodyPr>
          <a:lstStyle>
            <a:lvl1pPr>
              <a:defRPr sz="2700" b="1" i="0" cap="all" baseline="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a:t>Presentation Title</a:t>
            </a:r>
          </a:p>
        </p:txBody>
      </p:sp>
      <p:sp>
        <p:nvSpPr>
          <p:cNvPr id="7" name="Name of Presenter"/>
          <p:cNvSpPr>
            <a:spLocks noGrp="1"/>
          </p:cNvSpPr>
          <p:nvPr>
            <p:ph type="body" sz="quarter" idx="10" hasCustomPrompt="1"/>
          </p:nvPr>
        </p:nvSpPr>
        <p:spPr>
          <a:xfrm>
            <a:off x="628649" y="2533916"/>
            <a:ext cx="5886451" cy="374904"/>
          </a:xfrm>
        </p:spPr>
        <p:txBody>
          <a:bodyPr>
            <a:noAutofit/>
          </a:bodyPr>
          <a:lstStyle>
            <a:lvl1pPr marL="0" indent="0">
              <a:buNone/>
              <a:defRPr sz="1650" b="1">
                <a:solidFill>
                  <a:srgbClr val="112F4E"/>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Name of Presenter</a:t>
            </a:r>
          </a:p>
        </p:txBody>
      </p:sp>
      <p:sp>
        <p:nvSpPr>
          <p:cNvPr id="18" name="Title of Presenter"/>
          <p:cNvSpPr>
            <a:spLocks noGrp="1"/>
          </p:cNvSpPr>
          <p:nvPr>
            <p:ph type="body" sz="quarter" idx="11" hasCustomPrompt="1"/>
          </p:nvPr>
        </p:nvSpPr>
        <p:spPr>
          <a:xfrm>
            <a:off x="628650" y="2957656"/>
            <a:ext cx="5886450" cy="393192"/>
          </a:xfrm>
        </p:spPr>
        <p:txBody>
          <a:bodyPr>
            <a:noAutofit/>
          </a:bodyPr>
          <a:lstStyle>
            <a:lvl1pPr marL="0" indent="0">
              <a:buNone/>
              <a:defRPr lang="en-US" sz="1650" i="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Title of Presenter</a:t>
            </a:r>
          </a:p>
        </p:txBody>
      </p:sp>
      <p:sp>
        <p:nvSpPr>
          <p:cNvPr id="22" name="Presenter's Organization"/>
          <p:cNvSpPr>
            <a:spLocks noGrp="1"/>
          </p:cNvSpPr>
          <p:nvPr>
            <p:ph type="body" sz="quarter" idx="12" hasCustomPrompt="1"/>
          </p:nvPr>
        </p:nvSpPr>
        <p:spPr>
          <a:xfrm>
            <a:off x="628650" y="3523469"/>
            <a:ext cx="5886450" cy="303022"/>
          </a:xfrm>
        </p:spPr>
        <p:txBody>
          <a:bodyPr>
            <a:noAutofit/>
          </a:bodyPr>
          <a:lstStyle>
            <a:lvl1pPr marL="0" indent="0">
              <a:buNone/>
              <a:defRPr lang="en-US" sz="120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Presenter’s Organization</a:t>
            </a:r>
          </a:p>
        </p:txBody>
      </p:sp>
      <p:sp>
        <p:nvSpPr>
          <p:cNvPr id="27" name="Audience Name"/>
          <p:cNvSpPr>
            <a:spLocks noGrp="1"/>
          </p:cNvSpPr>
          <p:nvPr>
            <p:ph type="body" sz="quarter" idx="13" hasCustomPrompt="1"/>
          </p:nvPr>
        </p:nvSpPr>
        <p:spPr>
          <a:xfrm>
            <a:off x="628649" y="3946304"/>
            <a:ext cx="5886451" cy="246888"/>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Audience Name</a:t>
            </a:r>
          </a:p>
        </p:txBody>
      </p:sp>
      <p:sp>
        <p:nvSpPr>
          <p:cNvPr id="29" name="Month Day, YYYY"/>
          <p:cNvSpPr>
            <a:spLocks noGrp="1"/>
          </p:cNvSpPr>
          <p:nvPr>
            <p:ph type="body" sz="quarter" idx="14" hasCustomPrompt="1"/>
          </p:nvPr>
        </p:nvSpPr>
        <p:spPr>
          <a:xfrm>
            <a:off x="628650" y="4230904"/>
            <a:ext cx="5886449" cy="265176"/>
          </a:xfrm>
        </p:spPr>
        <p:txBody>
          <a:bodyPr>
            <a:noAutofit/>
          </a:bodyPr>
          <a:lstStyle>
            <a:lvl1pPr marL="0" indent="0">
              <a:buNone/>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pPr>
            <a:r>
              <a:rPr lang="en-US"/>
              <a:t>Month Day, YYYY</a:t>
            </a:r>
          </a:p>
        </p:txBody>
      </p:sp>
      <p:sp>
        <p:nvSpPr>
          <p:cNvPr id="3" name="Text Placeholder 2">
            <a:extLst>
              <a:ext uri="{FF2B5EF4-FFF2-40B4-BE49-F238E27FC236}">
                <a16:creationId xmlns:a16="http://schemas.microsoft.com/office/drawing/2014/main" id="{F62455E1-2795-BB42-8B2E-3B937E6819B2}"/>
              </a:ext>
            </a:extLst>
          </p:cNvPr>
          <p:cNvSpPr>
            <a:spLocks noGrp="1"/>
          </p:cNvSpPr>
          <p:nvPr>
            <p:ph type="body" sz="quarter" idx="15" hasCustomPrompt="1"/>
          </p:nvPr>
        </p:nvSpPr>
        <p:spPr>
          <a:xfrm>
            <a:off x="628650" y="5038502"/>
            <a:ext cx="5886449" cy="246888"/>
          </a:xfrm>
        </p:spPr>
        <p:txBody>
          <a:bodyPr anchor="b">
            <a:noAutofit/>
          </a:bodyPr>
          <a:lstStyle>
            <a:lvl1pPr marL="0" indent="0">
              <a:buNone/>
              <a:defRPr sz="900">
                <a:solidFill>
                  <a:srgbClr val="898989"/>
                </a:solidFill>
                <a:latin typeface="Segoe UI" panose="020B0502040204020203" pitchFamily="34" charset="0"/>
                <a:cs typeface="Segoe UI" panose="020B0502040204020203" pitchFamily="34" charset="0"/>
              </a:defRPr>
            </a:lvl1pPr>
          </a:lstStyle>
          <a:p>
            <a:pPr lvl="0"/>
            <a:r>
              <a:rPr lang="en-US"/>
              <a:t>FOR INTERNAL USE ONLY</a:t>
            </a:r>
          </a:p>
        </p:txBody>
      </p:sp>
    </p:spTree>
    <p:extLst>
      <p:ext uri="{BB962C8B-B14F-4D97-AF65-F5344CB8AC3E}">
        <p14:creationId xmlns:p14="http://schemas.microsoft.com/office/powerpoint/2010/main" val="2888145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B3C58-3A33-1047-B3E6-DB280C801C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89864" y="5810600"/>
            <a:ext cx="2530604" cy="660157"/>
          </a:xfrm>
          <a:prstGeom prst="rect">
            <a:avLst/>
          </a:prstGeom>
        </p:spPr>
      </p:pic>
      <p:sp>
        <p:nvSpPr>
          <p:cNvPr id="16" name="Presentation Title"/>
          <p:cNvSpPr>
            <a:spLocks noGrp="1"/>
          </p:cNvSpPr>
          <p:nvPr>
            <p:ph type="title" hasCustomPrompt="1"/>
          </p:nvPr>
        </p:nvSpPr>
        <p:spPr>
          <a:xfrm>
            <a:off x="2628900" y="1925168"/>
            <a:ext cx="5229225" cy="789590"/>
          </a:xfrm>
        </p:spPr>
        <p:txBody>
          <a:bodyPr anchor="t">
            <a:noAutofit/>
          </a:bodyPr>
          <a:lstStyle>
            <a:lvl1pPr>
              <a:defRPr sz="2700" b="1" i="0" cap="all" baseline="0">
                <a:solidFill>
                  <a:srgbClr val="112F4E"/>
                </a:solidFill>
                <a:latin typeface="Segoe UI" panose="020B0502040204020203" pitchFamily="34" charset="0"/>
                <a:ea typeface="Segoe UI" panose="020B0502040204020203" pitchFamily="34" charset="0"/>
                <a:cs typeface="Segoe UI" panose="020B0502040204020203" pitchFamily="34" charset="0"/>
              </a:defRPr>
            </a:lvl1pPr>
          </a:lstStyle>
          <a:p>
            <a:r>
              <a:rPr lang="en-US"/>
              <a:t>Presentation Title</a:t>
            </a:r>
          </a:p>
        </p:txBody>
      </p:sp>
      <p:sp>
        <p:nvSpPr>
          <p:cNvPr id="7" name="Name of Presenter"/>
          <p:cNvSpPr>
            <a:spLocks noGrp="1"/>
          </p:cNvSpPr>
          <p:nvPr>
            <p:ph type="body" sz="quarter" idx="10" hasCustomPrompt="1"/>
          </p:nvPr>
        </p:nvSpPr>
        <p:spPr>
          <a:xfrm>
            <a:off x="2628900" y="3133971"/>
            <a:ext cx="5229227" cy="374904"/>
          </a:xfrm>
        </p:spPr>
        <p:txBody>
          <a:bodyPr>
            <a:noAutofit/>
          </a:bodyPr>
          <a:lstStyle>
            <a:lvl1pPr marL="0" indent="0">
              <a:buNone/>
              <a:defRPr sz="1650" b="1">
                <a:solidFill>
                  <a:srgbClr val="112F4E"/>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Name of Presenter</a:t>
            </a:r>
          </a:p>
        </p:txBody>
      </p:sp>
      <p:sp>
        <p:nvSpPr>
          <p:cNvPr id="18" name="Title of Presenter"/>
          <p:cNvSpPr>
            <a:spLocks noGrp="1"/>
          </p:cNvSpPr>
          <p:nvPr>
            <p:ph type="body" sz="quarter" idx="11" hasCustomPrompt="1"/>
          </p:nvPr>
        </p:nvSpPr>
        <p:spPr>
          <a:xfrm>
            <a:off x="2628899" y="3557711"/>
            <a:ext cx="5229226" cy="393192"/>
          </a:xfrm>
        </p:spPr>
        <p:txBody>
          <a:bodyPr>
            <a:noAutofit/>
          </a:bodyPr>
          <a:lstStyle>
            <a:lvl1pPr marL="0" indent="0">
              <a:buNone/>
              <a:defRPr lang="en-US" sz="1650" i="1"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Title of Presenter</a:t>
            </a:r>
          </a:p>
        </p:txBody>
      </p:sp>
      <p:sp>
        <p:nvSpPr>
          <p:cNvPr id="22" name="Presenter's Organization"/>
          <p:cNvSpPr>
            <a:spLocks noGrp="1"/>
          </p:cNvSpPr>
          <p:nvPr>
            <p:ph type="body" sz="quarter" idx="12" hasCustomPrompt="1"/>
          </p:nvPr>
        </p:nvSpPr>
        <p:spPr>
          <a:xfrm>
            <a:off x="2628898" y="4166133"/>
            <a:ext cx="5229227" cy="303022"/>
          </a:xfrm>
        </p:spPr>
        <p:txBody>
          <a:bodyPr>
            <a:noAutofit/>
          </a:bodyPr>
          <a:lstStyle>
            <a:lvl1pPr marL="0" indent="0">
              <a:buNone/>
              <a:defRPr lang="en-US" sz="120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Presenter’s Organization</a:t>
            </a:r>
          </a:p>
        </p:txBody>
      </p:sp>
      <p:sp>
        <p:nvSpPr>
          <p:cNvPr id="27" name="Audience Name"/>
          <p:cNvSpPr>
            <a:spLocks noGrp="1"/>
          </p:cNvSpPr>
          <p:nvPr>
            <p:ph type="body" sz="quarter" idx="13" hasCustomPrompt="1"/>
          </p:nvPr>
        </p:nvSpPr>
        <p:spPr>
          <a:xfrm>
            <a:off x="2628897" y="4588969"/>
            <a:ext cx="5229226" cy="231357"/>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Audience Name and Date</a:t>
            </a:r>
          </a:p>
        </p:txBody>
      </p:sp>
      <p:sp>
        <p:nvSpPr>
          <p:cNvPr id="12" name="Text Placeholder 2">
            <a:extLst>
              <a:ext uri="{FF2B5EF4-FFF2-40B4-BE49-F238E27FC236}">
                <a16:creationId xmlns:a16="http://schemas.microsoft.com/office/drawing/2014/main" id="{2C65E52F-4586-8940-BDE1-34856A41CA98}"/>
              </a:ext>
            </a:extLst>
          </p:cNvPr>
          <p:cNvSpPr>
            <a:spLocks noGrp="1"/>
          </p:cNvSpPr>
          <p:nvPr>
            <p:ph type="body" sz="quarter" idx="15" hasCustomPrompt="1"/>
          </p:nvPr>
        </p:nvSpPr>
        <p:spPr>
          <a:xfrm>
            <a:off x="2628897" y="5394711"/>
            <a:ext cx="2872441" cy="246888"/>
          </a:xfrm>
        </p:spPr>
        <p:txBody>
          <a:bodyPr anchor="b">
            <a:normAutofit/>
          </a:bodyPr>
          <a:lstStyle>
            <a:lvl1pPr marL="0" indent="0">
              <a:buNone/>
              <a:defRPr sz="900">
                <a:solidFill>
                  <a:srgbClr val="898989"/>
                </a:solidFill>
                <a:latin typeface="Segoe UI" panose="020B0502040204020203" pitchFamily="34" charset="0"/>
                <a:cs typeface="Segoe UI" panose="020B0502040204020203" pitchFamily="34" charset="0"/>
              </a:defRPr>
            </a:lvl1pPr>
          </a:lstStyle>
          <a:p>
            <a:pPr lvl="0"/>
            <a:r>
              <a:rPr lang="en-US"/>
              <a:t>FOR INTERNAL USE ONLY</a:t>
            </a:r>
          </a:p>
        </p:txBody>
      </p:sp>
    </p:spTree>
    <p:extLst>
      <p:ext uri="{BB962C8B-B14F-4D97-AF65-F5344CB8AC3E}">
        <p14:creationId xmlns:p14="http://schemas.microsoft.com/office/powerpoint/2010/main" val="4059317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F1DCD-70DD-7F49-A109-88D20B615D1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Presentation Title"/>
          <p:cNvSpPr>
            <a:spLocks noGrp="1"/>
          </p:cNvSpPr>
          <p:nvPr>
            <p:ph type="title" hasCustomPrompt="1"/>
          </p:nvPr>
        </p:nvSpPr>
        <p:spPr>
          <a:xfrm>
            <a:off x="628650" y="3505200"/>
            <a:ext cx="5886450" cy="789590"/>
          </a:xfrm>
        </p:spPr>
        <p:txBody>
          <a:bodyPr anchor="t">
            <a:noAutofit/>
          </a:bodyPr>
          <a:lstStyle>
            <a:lvl1pPr>
              <a:defRPr sz="2700" b="1" i="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SECTION TITLE</a:t>
            </a:r>
          </a:p>
        </p:txBody>
      </p:sp>
      <p:sp>
        <p:nvSpPr>
          <p:cNvPr id="7" name="Name of Presenter"/>
          <p:cNvSpPr>
            <a:spLocks noGrp="1"/>
          </p:cNvSpPr>
          <p:nvPr>
            <p:ph type="body" sz="quarter" idx="10" hasCustomPrompt="1"/>
          </p:nvPr>
        </p:nvSpPr>
        <p:spPr>
          <a:xfrm>
            <a:off x="628650" y="4495800"/>
            <a:ext cx="5886449" cy="374904"/>
          </a:xfrm>
        </p:spPr>
        <p:txBody>
          <a:bodyPr>
            <a:noAutofit/>
          </a:bodyPr>
          <a:lstStyle>
            <a:lvl1pPr marL="0" indent="0">
              <a:buNone/>
              <a:defRPr sz="1650" b="0">
                <a:solidFill>
                  <a:srgbClr val="08BDE2"/>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a:t>
            </a:r>
          </a:p>
        </p:txBody>
      </p:sp>
    </p:spTree>
    <p:extLst>
      <p:ext uri="{BB962C8B-B14F-4D97-AF65-F5344CB8AC3E}">
        <p14:creationId xmlns:p14="http://schemas.microsoft.com/office/powerpoint/2010/main" val="3517842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3" name="Slide Number Placeholder">
            <a:extLst>
              <a:ext uri="{FF2B5EF4-FFF2-40B4-BE49-F238E27FC236}">
                <a16:creationId xmlns:a16="http://schemas.microsoft.com/office/drawing/2014/main" id="{E286F48B-3078-17B8-01DA-4DD4CAFA6A9E}"/>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5714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Tw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marL="342900" indent="-342900">
              <a:buFont typeface="+mj-lt"/>
              <a:buAutoNum type="arabicPeriod"/>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899467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700"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558619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wo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EEFAF194-D749-236D-EB4E-31AD2FF032C0}"/>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9" name="Slide Number Placeholder">
            <a:extLst>
              <a:ext uri="{FF2B5EF4-FFF2-40B4-BE49-F238E27FC236}">
                <a16:creationId xmlns:a16="http://schemas.microsoft.com/office/drawing/2014/main" id="{221493C6-4ED7-EAFD-3A39-190B2FED101C}"/>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328082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Sections with Alt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D5CAE50E-2627-37C5-7655-A4886A7E2F66}"/>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9" name="Slide Number Placeholder">
            <a:extLst>
              <a:ext uri="{FF2B5EF4-FFF2-40B4-BE49-F238E27FC236}">
                <a16:creationId xmlns:a16="http://schemas.microsoft.com/office/drawing/2014/main" id="{7C4E9D21-281C-FB58-1551-B37800B7FDB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63012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hree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331714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a:extLst>
              <a:ext uri="{FF2B5EF4-FFF2-40B4-BE49-F238E27FC236}">
                <a16:creationId xmlns:a16="http://schemas.microsoft.com/office/drawing/2014/main" id="{EAEFFF59-D959-2C44-9E43-42E5195EF2A6}"/>
              </a:ext>
            </a:extLst>
          </p:cNvPr>
          <p:cNvSpPr>
            <a:spLocks noGrp="1"/>
          </p:cNvSpPr>
          <p:nvPr>
            <p:ph sz="quarter" idx="15"/>
          </p:nvPr>
        </p:nvSpPr>
        <p:spPr>
          <a:xfrm>
            <a:off x="600319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a:extLst>
              <a:ext uri="{FF2B5EF4-FFF2-40B4-BE49-F238E27FC236}">
                <a16:creationId xmlns:a16="http://schemas.microsoft.com/office/drawing/2014/main" id="{1D258AFF-3937-36F7-18F2-515FADF0961F}"/>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10" name="Slide Number Placeholder">
            <a:extLst>
              <a:ext uri="{FF2B5EF4-FFF2-40B4-BE49-F238E27FC236}">
                <a16:creationId xmlns:a16="http://schemas.microsoft.com/office/drawing/2014/main" id="{2112F6BA-5B7C-FC70-C596-52F4D9371232}"/>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508357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3677921"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3677921"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869180" y="1562100"/>
            <a:ext cx="3646170"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869180" y="2048616"/>
            <a:ext cx="364617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EDE47FAD-AFF1-1A8F-FABA-28B0ADBF419D}"/>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249517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hree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251460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251460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3320415" y="1562100"/>
            <a:ext cx="2508885"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3320415"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Placeholder 2">
            <a:extLst>
              <a:ext uri="{FF2B5EF4-FFF2-40B4-BE49-F238E27FC236}">
                <a16:creationId xmlns:a16="http://schemas.microsoft.com/office/drawing/2014/main" id="{C4D84842-66B7-724B-9486-0BF1181B77B0}"/>
              </a:ext>
            </a:extLst>
          </p:cNvPr>
          <p:cNvSpPr>
            <a:spLocks noGrp="1"/>
          </p:cNvSpPr>
          <p:nvPr>
            <p:ph type="body" sz="quarter" idx="18" hasCustomPrompt="1"/>
          </p:nvPr>
        </p:nvSpPr>
        <p:spPr>
          <a:xfrm>
            <a:off x="5996940" y="1562100"/>
            <a:ext cx="2508885" cy="423862"/>
          </a:xfrm>
        </p:spPr>
        <p:txBody>
          <a:bodyPr/>
          <a:lstStyle>
            <a:lvl1pPr marL="0" indent="0">
              <a:buNone/>
              <a:defRPr b="1">
                <a:solidFill>
                  <a:schemeClr val="tx2"/>
                </a:solidFill>
              </a:defRPr>
            </a:lvl1pPr>
          </a:lstStyle>
          <a:p>
            <a:pPr lvl="0"/>
            <a:r>
              <a:rPr lang="en-US"/>
              <a:t>Insert Heading</a:t>
            </a:r>
          </a:p>
        </p:txBody>
      </p:sp>
      <p:sp>
        <p:nvSpPr>
          <p:cNvPr id="12" name="Content Placeholder 2">
            <a:extLst>
              <a:ext uri="{FF2B5EF4-FFF2-40B4-BE49-F238E27FC236}">
                <a16:creationId xmlns:a16="http://schemas.microsoft.com/office/drawing/2014/main" id="{639CE862-9B0F-6049-9296-A8B37010B010}"/>
              </a:ext>
            </a:extLst>
          </p:cNvPr>
          <p:cNvSpPr>
            <a:spLocks noGrp="1"/>
          </p:cNvSpPr>
          <p:nvPr>
            <p:ph sz="quarter" idx="19"/>
          </p:nvPr>
        </p:nvSpPr>
        <p:spPr>
          <a:xfrm>
            <a:off x="5996940"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a:extLst>
              <a:ext uri="{FF2B5EF4-FFF2-40B4-BE49-F238E27FC236}">
                <a16:creationId xmlns:a16="http://schemas.microsoft.com/office/drawing/2014/main" id="{AC3B1018-BD4C-A3BB-E218-4C48CE8E5B80}"/>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8" name="Slide Number Placeholder">
            <a:extLst>
              <a:ext uri="{FF2B5EF4-FFF2-40B4-BE49-F238E27FC236}">
                <a16:creationId xmlns:a16="http://schemas.microsoft.com/office/drawing/2014/main" id="{A6812944-EB24-DBDB-328C-A18ED116FAC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957641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571500"/>
            <a:ext cx="8061158" cy="800100"/>
          </a:xfrm>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184384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Heading Placeholder 1">
            <a:extLst>
              <a:ext uri="{FF2B5EF4-FFF2-40B4-BE49-F238E27FC236}">
                <a16:creationId xmlns:a16="http://schemas.microsoft.com/office/drawing/2014/main" id="{A7412117-929B-CE51-8B56-FD5232B1B44B}"/>
              </a:ext>
            </a:extLst>
          </p:cNvPr>
          <p:cNvSpPr>
            <a:spLocks noGrp="1"/>
          </p:cNvSpPr>
          <p:nvPr>
            <p:ph type="body" sz="quarter" idx="16" hasCustomPrompt="1"/>
          </p:nvPr>
        </p:nvSpPr>
        <p:spPr>
          <a:xfrm>
            <a:off x="2695074" y="1562100"/>
            <a:ext cx="1843840" cy="423862"/>
          </a:xfrm>
        </p:spPr>
        <p:txBody>
          <a:bodyPr/>
          <a:lstStyle>
            <a:lvl1pPr marL="0" indent="0">
              <a:buNone/>
              <a:defRPr b="1">
                <a:solidFill>
                  <a:schemeClr val="tx2"/>
                </a:solidFill>
              </a:defRPr>
            </a:lvl1pPr>
          </a:lstStyle>
          <a:p>
            <a:pPr lvl="0"/>
            <a:r>
              <a:rPr lang="en-US"/>
              <a:t>Insert Heading</a:t>
            </a:r>
          </a:p>
        </p:txBody>
      </p:sp>
      <p:sp>
        <p:nvSpPr>
          <p:cNvPr id="19" name="Content Placeholder 1">
            <a:extLst>
              <a:ext uri="{FF2B5EF4-FFF2-40B4-BE49-F238E27FC236}">
                <a16:creationId xmlns:a16="http://schemas.microsoft.com/office/drawing/2014/main" id="{CECB67FD-250A-6F6C-197F-F62EFDF68B63}"/>
              </a:ext>
            </a:extLst>
          </p:cNvPr>
          <p:cNvSpPr>
            <a:spLocks noGrp="1"/>
          </p:cNvSpPr>
          <p:nvPr>
            <p:ph sz="quarter" idx="17"/>
          </p:nvPr>
        </p:nvSpPr>
        <p:spPr>
          <a:xfrm>
            <a:off x="2695074"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Heading Placeholder 1">
            <a:extLst>
              <a:ext uri="{FF2B5EF4-FFF2-40B4-BE49-F238E27FC236}">
                <a16:creationId xmlns:a16="http://schemas.microsoft.com/office/drawing/2014/main" id="{46AF0AD1-33F7-A5DF-5AA0-9C67765B0A11}"/>
              </a:ext>
            </a:extLst>
          </p:cNvPr>
          <p:cNvSpPr>
            <a:spLocks noGrp="1"/>
          </p:cNvSpPr>
          <p:nvPr>
            <p:ph type="body" sz="quarter" idx="18" hasCustomPrompt="1"/>
          </p:nvPr>
        </p:nvSpPr>
        <p:spPr>
          <a:xfrm>
            <a:off x="4779546" y="1562100"/>
            <a:ext cx="1843840" cy="423862"/>
          </a:xfrm>
        </p:spPr>
        <p:txBody>
          <a:bodyPr/>
          <a:lstStyle>
            <a:lvl1pPr marL="0" indent="0">
              <a:buNone/>
              <a:defRPr b="1">
                <a:solidFill>
                  <a:schemeClr val="tx2"/>
                </a:solidFill>
              </a:defRPr>
            </a:lvl1pPr>
          </a:lstStyle>
          <a:p>
            <a:pPr lvl="0"/>
            <a:r>
              <a:rPr lang="en-US"/>
              <a:t>Insert Heading</a:t>
            </a:r>
          </a:p>
        </p:txBody>
      </p:sp>
      <p:sp>
        <p:nvSpPr>
          <p:cNvPr id="21" name="Content Placeholder 1">
            <a:extLst>
              <a:ext uri="{FF2B5EF4-FFF2-40B4-BE49-F238E27FC236}">
                <a16:creationId xmlns:a16="http://schemas.microsoft.com/office/drawing/2014/main" id="{C82FEAA4-2780-1648-FE1D-3BBA80CA7C34}"/>
              </a:ext>
            </a:extLst>
          </p:cNvPr>
          <p:cNvSpPr>
            <a:spLocks noGrp="1"/>
          </p:cNvSpPr>
          <p:nvPr>
            <p:ph sz="quarter" idx="19"/>
          </p:nvPr>
        </p:nvSpPr>
        <p:spPr>
          <a:xfrm>
            <a:off x="4779546"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Heading Placeholder 1">
            <a:extLst>
              <a:ext uri="{FF2B5EF4-FFF2-40B4-BE49-F238E27FC236}">
                <a16:creationId xmlns:a16="http://schemas.microsoft.com/office/drawing/2014/main" id="{96645714-313F-5BD1-3660-2188722D382B}"/>
              </a:ext>
            </a:extLst>
          </p:cNvPr>
          <p:cNvSpPr>
            <a:spLocks noGrp="1"/>
          </p:cNvSpPr>
          <p:nvPr>
            <p:ph type="body" sz="quarter" idx="20" hasCustomPrompt="1"/>
          </p:nvPr>
        </p:nvSpPr>
        <p:spPr>
          <a:xfrm>
            <a:off x="6845970" y="1562100"/>
            <a:ext cx="1843840" cy="423862"/>
          </a:xfrm>
        </p:spPr>
        <p:txBody>
          <a:bodyPr/>
          <a:lstStyle>
            <a:lvl1pPr marL="0" indent="0">
              <a:buNone/>
              <a:defRPr b="1">
                <a:solidFill>
                  <a:schemeClr val="tx2"/>
                </a:solidFill>
              </a:defRPr>
            </a:lvl1pPr>
          </a:lstStyle>
          <a:p>
            <a:pPr lvl="0"/>
            <a:r>
              <a:rPr lang="en-US"/>
              <a:t>Insert Heading</a:t>
            </a:r>
          </a:p>
        </p:txBody>
      </p:sp>
      <p:sp>
        <p:nvSpPr>
          <p:cNvPr id="23" name="Content Placeholder 1">
            <a:extLst>
              <a:ext uri="{FF2B5EF4-FFF2-40B4-BE49-F238E27FC236}">
                <a16:creationId xmlns:a16="http://schemas.microsoft.com/office/drawing/2014/main" id="{8C0077AE-5384-9814-CD91-836BC7A7C8E1}"/>
              </a:ext>
            </a:extLst>
          </p:cNvPr>
          <p:cNvSpPr>
            <a:spLocks noGrp="1"/>
          </p:cNvSpPr>
          <p:nvPr>
            <p:ph sz="quarter" idx="21"/>
          </p:nvPr>
        </p:nvSpPr>
        <p:spPr>
          <a:xfrm>
            <a:off x="684597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a:extLst>
              <a:ext uri="{FF2B5EF4-FFF2-40B4-BE49-F238E27FC236}">
                <a16:creationId xmlns:a16="http://schemas.microsoft.com/office/drawing/2014/main" id="{98CF41E1-F52D-00C0-C116-075F67C983AB}"/>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25" name="Slide Number Placeholder">
            <a:extLst>
              <a:ext uri="{FF2B5EF4-FFF2-40B4-BE49-F238E27FC236}">
                <a16:creationId xmlns:a16="http://schemas.microsoft.com/office/drawing/2014/main" id="{77E4AC68-17BA-8C9D-FD8F-7CA0522B3D29}"/>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805884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2" name="Content Placeholder"/>
          <p:cNvSpPr>
            <a:spLocks noGrp="1"/>
          </p:cNvSpPr>
          <p:nvPr>
            <p:ph sz="quarter" idx="13"/>
          </p:nvPr>
        </p:nvSpPr>
        <p:spPr>
          <a:xfrm>
            <a:off x="628650" y="1562100"/>
            <a:ext cx="7886700" cy="18669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3640138"/>
            <a:ext cx="394335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603751" y="3640138"/>
            <a:ext cx="3943350"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603751"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EE5DFF73-709C-595A-4CA0-0FEB1E38B97F}"/>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252880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628651" y="1562232"/>
            <a:ext cx="599555" cy="799407"/>
          </a:xfrm>
        </p:spPr>
        <p:txBody>
          <a:bodyPr/>
          <a:lstStyle>
            <a:lvl1pPr marL="0" indent="0">
              <a:buNone/>
              <a:defRPr/>
            </a:lvl1pPr>
          </a:lstStyle>
          <a:p>
            <a:r>
              <a:rPr lang="en-US"/>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1478453" y="1562101"/>
            <a:ext cx="7036897" cy="799408"/>
          </a:xfrm>
        </p:spPr>
        <p:txBody>
          <a:bodyPr/>
          <a:lstStyle>
            <a:lvl1pPr>
              <a:defRPr>
                <a:solidFill>
                  <a:schemeClr val="accent5">
                    <a:lumMod val="50000"/>
                  </a:schemeClr>
                </a:solidFill>
              </a:defRPr>
            </a:lvl1pPr>
          </a:lstStyle>
          <a:p>
            <a:pPr lvl="0"/>
            <a:r>
              <a:rPr lang="en-US"/>
              <a:t>Click to edit Master text styles</a:t>
            </a:r>
          </a:p>
        </p:txBody>
      </p:sp>
      <p:sp>
        <p:nvSpPr>
          <p:cNvPr id="18" name="Icon 2">
            <a:extLst>
              <a:ext uri="{FF2B5EF4-FFF2-40B4-BE49-F238E27FC236}">
                <a16:creationId xmlns:a16="http://schemas.microsoft.com/office/drawing/2014/main" id="{74D442AC-B38B-5248-9211-1290EC553E44}"/>
              </a:ext>
            </a:extLst>
          </p:cNvPr>
          <p:cNvSpPr>
            <a:spLocks noGrp="1"/>
          </p:cNvSpPr>
          <p:nvPr>
            <p:ph type="pic" sz="quarter" idx="18" hasCustomPrompt="1"/>
          </p:nvPr>
        </p:nvSpPr>
        <p:spPr>
          <a:xfrm>
            <a:off x="628651" y="2534128"/>
            <a:ext cx="599555" cy="799407"/>
          </a:xfrm>
        </p:spPr>
        <p:txBody>
          <a:bodyPr/>
          <a:lstStyle>
            <a:lvl1pPr marL="0" indent="0">
              <a:buNone/>
              <a:defRPr/>
            </a:lvl1pPr>
          </a:lstStyle>
          <a:p>
            <a:r>
              <a:rPr lang="en-US"/>
              <a:t>Icon</a:t>
            </a:r>
          </a:p>
        </p:txBody>
      </p:sp>
      <p:sp>
        <p:nvSpPr>
          <p:cNvPr id="19" name="Text Placeholder 2">
            <a:extLst>
              <a:ext uri="{FF2B5EF4-FFF2-40B4-BE49-F238E27FC236}">
                <a16:creationId xmlns:a16="http://schemas.microsoft.com/office/drawing/2014/main" id="{A6A40824-8621-9A4D-9B2B-15F756FF2123}"/>
              </a:ext>
            </a:extLst>
          </p:cNvPr>
          <p:cNvSpPr>
            <a:spLocks noGrp="1"/>
          </p:cNvSpPr>
          <p:nvPr>
            <p:ph type="body" sz="quarter" idx="19"/>
          </p:nvPr>
        </p:nvSpPr>
        <p:spPr>
          <a:xfrm>
            <a:off x="1478453" y="251764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0" name="Icon 3">
            <a:extLst>
              <a:ext uri="{FF2B5EF4-FFF2-40B4-BE49-F238E27FC236}">
                <a16:creationId xmlns:a16="http://schemas.microsoft.com/office/drawing/2014/main" id="{49E2D2F5-20B9-8A41-ABCA-FB1D69C484EB}"/>
              </a:ext>
            </a:extLst>
          </p:cNvPr>
          <p:cNvSpPr>
            <a:spLocks noGrp="1"/>
          </p:cNvSpPr>
          <p:nvPr>
            <p:ph type="pic" sz="quarter" idx="20" hasCustomPrompt="1"/>
          </p:nvPr>
        </p:nvSpPr>
        <p:spPr>
          <a:xfrm>
            <a:off x="628651" y="3511431"/>
            <a:ext cx="599555" cy="799407"/>
          </a:xfrm>
        </p:spPr>
        <p:txBody>
          <a:bodyPr/>
          <a:lstStyle>
            <a:lvl1pPr marL="0" indent="0">
              <a:buNone/>
              <a:defRPr/>
            </a:lvl1pPr>
          </a:lstStyle>
          <a:p>
            <a:r>
              <a:rPr lang="en-US"/>
              <a:t>Icon</a:t>
            </a:r>
          </a:p>
        </p:txBody>
      </p:sp>
      <p:sp>
        <p:nvSpPr>
          <p:cNvPr id="21" name="Text Placeholder 3">
            <a:extLst>
              <a:ext uri="{FF2B5EF4-FFF2-40B4-BE49-F238E27FC236}">
                <a16:creationId xmlns:a16="http://schemas.microsoft.com/office/drawing/2014/main" id="{9E4F3C2F-C029-6348-B46B-6526712B7C3C}"/>
              </a:ext>
            </a:extLst>
          </p:cNvPr>
          <p:cNvSpPr>
            <a:spLocks noGrp="1"/>
          </p:cNvSpPr>
          <p:nvPr>
            <p:ph type="body" sz="quarter" idx="21"/>
          </p:nvPr>
        </p:nvSpPr>
        <p:spPr>
          <a:xfrm>
            <a:off x="1478453" y="3511431"/>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2" name="Icon 4">
            <a:extLst>
              <a:ext uri="{FF2B5EF4-FFF2-40B4-BE49-F238E27FC236}">
                <a16:creationId xmlns:a16="http://schemas.microsoft.com/office/drawing/2014/main" id="{314783F0-3A10-2F4D-98E7-4803950F5BE9}"/>
              </a:ext>
            </a:extLst>
          </p:cNvPr>
          <p:cNvSpPr>
            <a:spLocks noGrp="1"/>
          </p:cNvSpPr>
          <p:nvPr>
            <p:ph type="pic" sz="quarter" idx="22" hasCustomPrompt="1"/>
          </p:nvPr>
        </p:nvSpPr>
        <p:spPr>
          <a:xfrm>
            <a:off x="628651" y="4500938"/>
            <a:ext cx="599555" cy="799407"/>
          </a:xfrm>
        </p:spPr>
        <p:txBody>
          <a:bodyPr/>
          <a:lstStyle>
            <a:lvl1pPr marL="0" indent="0">
              <a:buNone/>
              <a:defRPr/>
            </a:lvl1pPr>
          </a:lstStyle>
          <a:p>
            <a:r>
              <a:rPr lang="en-US"/>
              <a:t>Icon</a:t>
            </a:r>
          </a:p>
        </p:txBody>
      </p:sp>
      <p:sp>
        <p:nvSpPr>
          <p:cNvPr id="23" name="Text Placeholder 4">
            <a:extLst>
              <a:ext uri="{FF2B5EF4-FFF2-40B4-BE49-F238E27FC236}">
                <a16:creationId xmlns:a16="http://schemas.microsoft.com/office/drawing/2014/main" id="{CA34F634-472F-9149-BE3D-D8DD86BC126D}"/>
              </a:ext>
            </a:extLst>
          </p:cNvPr>
          <p:cNvSpPr>
            <a:spLocks noGrp="1"/>
          </p:cNvSpPr>
          <p:nvPr>
            <p:ph type="body" sz="quarter" idx="23"/>
          </p:nvPr>
        </p:nvSpPr>
        <p:spPr>
          <a:xfrm>
            <a:off x="1478453" y="450093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4" name="Footer Placeholder">
            <a:extLst>
              <a:ext uri="{FF2B5EF4-FFF2-40B4-BE49-F238E27FC236}">
                <a16:creationId xmlns:a16="http://schemas.microsoft.com/office/drawing/2014/main" id="{6D6443F6-05B5-CEE0-929F-6FA812E66831}"/>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7" name="Slide Number Placeholder">
            <a:extLst>
              <a:ext uri="{FF2B5EF4-FFF2-40B4-BE49-F238E27FC236}">
                <a16:creationId xmlns:a16="http://schemas.microsoft.com/office/drawing/2014/main" id="{C00404D4-2468-8613-52AB-F0BF2AB211A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183281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1285875" y="1574931"/>
            <a:ext cx="1190625" cy="1587500"/>
          </a:xfrm>
        </p:spPr>
        <p:txBody>
          <a:bodyPr/>
          <a:lstStyle>
            <a:lvl1pPr marL="0" indent="0">
              <a:buNone/>
              <a:defRPr/>
            </a:lvl1pPr>
          </a:lstStyle>
          <a:p>
            <a:r>
              <a:rPr lang="en-US"/>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628651" y="3505892"/>
            <a:ext cx="2514600" cy="1789877"/>
          </a:xfrm>
        </p:spPr>
        <p:txBody>
          <a:bodyPr/>
          <a:lstStyle/>
          <a:p>
            <a:pPr lvl="0"/>
            <a:r>
              <a:rPr lang="en-US"/>
              <a:t>Click to edit Master text styles</a:t>
            </a:r>
          </a:p>
        </p:txBody>
      </p:sp>
      <p:sp>
        <p:nvSpPr>
          <p:cNvPr id="14" name="Icon 1">
            <a:extLst>
              <a:ext uri="{FF2B5EF4-FFF2-40B4-BE49-F238E27FC236}">
                <a16:creationId xmlns:a16="http://schemas.microsoft.com/office/drawing/2014/main" id="{4010D1FD-4DC7-704E-BF9E-E4ED64E5FF48}"/>
              </a:ext>
            </a:extLst>
          </p:cNvPr>
          <p:cNvSpPr>
            <a:spLocks noGrp="1"/>
          </p:cNvSpPr>
          <p:nvPr>
            <p:ph type="pic" sz="quarter" idx="18" hasCustomPrompt="1"/>
          </p:nvPr>
        </p:nvSpPr>
        <p:spPr>
          <a:xfrm>
            <a:off x="3962400" y="1574931"/>
            <a:ext cx="1190625" cy="1587500"/>
          </a:xfrm>
        </p:spPr>
        <p:txBody>
          <a:bodyPr/>
          <a:lstStyle>
            <a:lvl1pPr marL="0" indent="0">
              <a:buNone/>
              <a:defRPr/>
            </a:lvl1pPr>
          </a:lstStyle>
          <a:p>
            <a:r>
              <a:rPr lang="en-US"/>
              <a:t>Icon</a:t>
            </a:r>
          </a:p>
        </p:txBody>
      </p:sp>
      <p:sp>
        <p:nvSpPr>
          <p:cNvPr id="24" name="Text Placeholder 1">
            <a:extLst>
              <a:ext uri="{FF2B5EF4-FFF2-40B4-BE49-F238E27FC236}">
                <a16:creationId xmlns:a16="http://schemas.microsoft.com/office/drawing/2014/main" id="{16E4B55D-BE18-C74B-BDF5-C9D70BD2B6BE}"/>
              </a:ext>
            </a:extLst>
          </p:cNvPr>
          <p:cNvSpPr>
            <a:spLocks noGrp="1"/>
          </p:cNvSpPr>
          <p:nvPr>
            <p:ph type="body" sz="quarter" idx="19"/>
          </p:nvPr>
        </p:nvSpPr>
        <p:spPr>
          <a:xfrm>
            <a:off x="3305176" y="3505892"/>
            <a:ext cx="2514600" cy="1789877"/>
          </a:xfrm>
        </p:spPr>
        <p:txBody>
          <a:bodyPr/>
          <a:lstStyle/>
          <a:p>
            <a:pPr lvl="0"/>
            <a:r>
              <a:rPr lang="en-US"/>
              <a:t>Click to edit Master text styles</a:t>
            </a:r>
          </a:p>
        </p:txBody>
      </p:sp>
      <p:sp>
        <p:nvSpPr>
          <p:cNvPr id="25" name="Icon 1">
            <a:extLst>
              <a:ext uri="{FF2B5EF4-FFF2-40B4-BE49-F238E27FC236}">
                <a16:creationId xmlns:a16="http://schemas.microsoft.com/office/drawing/2014/main" id="{2F36E216-C1EA-C541-92CD-B911CFED40D6}"/>
              </a:ext>
            </a:extLst>
          </p:cNvPr>
          <p:cNvSpPr>
            <a:spLocks noGrp="1"/>
          </p:cNvSpPr>
          <p:nvPr>
            <p:ph type="pic" sz="quarter" idx="20" hasCustomPrompt="1"/>
          </p:nvPr>
        </p:nvSpPr>
        <p:spPr>
          <a:xfrm>
            <a:off x="6657975" y="1574931"/>
            <a:ext cx="1190625" cy="1587500"/>
          </a:xfrm>
        </p:spPr>
        <p:txBody>
          <a:bodyPr/>
          <a:lstStyle>
            <a:lvl1pPr marL="0" indent="0">
              <a:buNone/>
              <a:defRPr/>
            </a:lvl1pPr>
          </a:lstStyle>
          <a:p>
            <a:r>
              <a:rPr lang="en-US"/>
              <a:t>Icon</a:t>
            </a:r>
          </a:p>
        </p:txBody>
      </p:sp>
      <p:sp>
        <p:nvSpPr>
          <p:cNvPr id="26" name="Text Placeholder 1">
            <a:extLst>
              <a:ext uri="{FF2B5EF4-FFF2-40B4-BE49-F238E27FC236}">
                <a16:creationId xmlns:a16="http://schemas.microsoft.com/office/drawing/2014/main" id="{2BFA7975-B9BD-0149-A0EA-22AF74978FDB}"/>
              </a:ext>
            </a:extLst>
          </p:cNvPr>
          <p:cNvSpPr>
            <a:spLocks noGrp="1"/>
          </p:cNvSpPr>
          <p:nvPr>
            <p:ph type="body" sz="quarter" idx="21"/>
          </p:nvPr>
        </p:nvSpPr>
        <p:spPr>
          <a:xfrm>
            <a:off x="6000751" y="3505892"/>
            <a:ext cx="2514600" cy="1789877"/>
          </a:xfrm>
        </p:spPr>
        <p:txBody>
          <a:bodyPr/>
          <a:lstStyle/>
          <a:p>
            <a:pPr lvl="0"/>
            <a:r>
              <a:rPr lang="en-US"/>
              <a:t>Click to edit Master text styles</a:t>
            </a:r>
          </a:p>
        </p:txBody>
      </p:sp>
      <p:sp>
        <p:nvSpPr>
          <p:cNvPr id="4" name="Footer Placeholder">
            <a:extLst>
              <a:ext uri="{FF2B5EF4-FFF2-40B4-BE49-F238E27FC236}">
                <a16:creationId xmlns:a16="http://schemas.microsoft.com/office/drawing/2014/main" id="{F32279BB-4E00-2527-D033-C831549DC7A3}"/>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7" name="Slide Number Placeholder">
            <a:extLst>
              <a:ext uri="{FF2B5EF4-FFF2-40B4-BE49-F238E27FC236}">
                <a16:creationId xmlns:a16="http://schemas.microsoft.com/office/drawing/2014/main" id="{224549C4-F7B5-B45B-5CDF-7E50ED1470C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347414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tx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D1933C6F-76F5-743C-A33A-92FC941B754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422692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a:t>FOR INTERNAL USE ONLY • OFFICE OF INFORMATION AND TECHNOLOGY</a:t>
            </a:r>
          </a:p>
        </p:txBody>
      </p:sp>
      <p:sp>
        <p:nvSpPr>
          <p:cNvPr id="4" name="Slide Number Placeholder">
            <a:extLst>
              <a:ext uri="{FF2B5EF4-FFF2-40B4-BE49-F238E27FC236}">
                <a16:creationId xmlns:a16="http://schemas.microsoft.com/office/drawing/2014/main" id="{72974FD3-7AAF-204D-3276-767CA9AF1697}"/>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674215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a:t>FOR INTERNAL USE ONLY • OFFICE OF INFORMATION AND TECHNOLOGY</a:t>
            </a:r>
          </a:p>
        </p:txBody>
      </p:sp>
      <p:sp>
        <p:nvSpPr>
          <p:cNvPr id="3" name="Slide Number Placeholder">
            <a:extLst>
              <a:ext uri="{FF2B5EF4-FFF2-40B4-BE49-F238E27FC236}">
                <a16:creationId xmlns:a16="http://schemas.microsoft.com/office/drawing/2014/main" id="{433C9FA4-EDA2-B768-2B78-B25DDB1C5AE6}"/>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379602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1466543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Pictures - Blue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74072-049E-90E1-53F7-A4D97C3880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852914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1"/>
            <a:ext cx="7886699" cy="3853679"/>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A4A93D26-3BD4-16BD-E4FF-252F2051C50A}"/>
              </a:ext>
            </a:extLst>
          </p:cNvPr>
          <p:cNvSpPr>
            <a:spLocks noGrp="1"/>
          </p:cNvSpPr>
          <p:nvPr>
            <p:ph type="body" sz="quarter" idx="14"/>
          </p:nvPr>
        </p:nvSpPr>
        <p:spPr>
          <a:xfrm>
            <a:off x="628650" y="5678489"/>
            <a:ext cx="7886700" cy="242887"/>
          </a:xfrm>
        </p:spPr>
        <p:txBody>
          <a:bodyPr/>
          <a:lstStyle>
            <a:lvl1pPr marL="0" indent="0">
              <a:buNone/>
              <a:defRPr sz="1350">
                <a:solidFill>
                  <a:schemeClr val="bg1"/>
                </a:solidFill>
              </a:defRPr>
            </a:lvl1pPr>
            <a:lvl2pPr marL="205740" indent="0">
              <a:buNone/>
              <a:defRPr/>
            </a:lvl2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2217316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39" name="Picture 38">
            <a:extLst>
              <a:ext uri="{FF2B5EF4-FFF2-40B4-BE49-F238E27FC236}">
                <a16:creationId xmlns:a16="http://schemas.microsoft.com/office/drawing/2014/main" id="{D37AD496-AFB1-6B4A-92D8-33F34EDEEE84}"/>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14950" y="0"/>
            <a:ext cx="3829050" cy="6023790"/>
          </a:xfrm>
          <a:prstGeom prst="rect">
            <a:avLst/>
          </a:prstGeom>
        </p:spPr>
      </p:pic>
      <p:sp>
        <p:nvSpPr>
          <p:cNvPr id="56" name="Picture Placeholder 55">
            <a:extLst>
              <a:ext uri="{FF2B5EF4-FFF2-40B4-BE49-F238E27FC236}">
                <a16:creationId xmlns:a16="http://schemas.microsoft.com/office/drawing/2014/main" id="{2A21BF40-6C8B-BB43-980D-47122B2D741A}"/>
              </a:ext>
            </a:extLst>
          </p:cNvPr>
          <p:cNvSpPr>
            <a:spLocks noGrp="1"/>
          </p:cNvSpPr>
          <p:nvPr>
            <p:ph type="pic" sz="quarter" idx="14"/>
          </p:nvPr>
        </p:nvSpPr>
        <p:spPr>
          <a:xfrm>
            <a:off x="5733575" y="-19050"/>
            <a:ext cx="3422616" cy="5635625"/>
          </a:xfrm>
          <a:custGeom>
            <a:avLst/>
            <a:gdLst>
              <a:gd name="connsiteX0" fmla="*/ 765149 w 4544059"/>
              <a:gd name="connsiteY0" fmla="*/ 0 h 5611631"/>
              <a:gd name="connsiteX1" fmla="*/ 4544059 w 4544059"/>
              <a:gd name="connsiteY1" fmla="*/ 0 h 5611631"/>
              <a:gd name="connsiteX2" fmla="*/ 4544059 w 4544059"/>
              <a:gd name="connsiteY2" fmla="*/ 5523123 h 5611631"/>
              <a:gd name="connsiteX3" fmla="*/ 4505140 w 4544059"/>
              <a:gd name="connsiteY3" fmla="*/ 5531650 h 5611631"/>
              <a:gd name="connsiteX4" fmla="*/ 4423287 w 4544059"/>
              <a:gd name="connsiteY4" fmla="*/ 5548489 h 5611631"/>
              <a:gd name="connsiteX5" fmla="*/ 4340034 w 4544059"/>
              <a:gd name="connsiteY5" fmla="*/ 5563455 h 5611631"/>
              <a:gd name="connsiteX6" fmla="*/ 4256778 w 4544059"/>
              <a:gd name="connsiteY6" fmla="*/ 5576552 h 5611631"/>
              <a:gd name="connsiteX7" fmla="*/ 4173054 w 4544059"/>
              <a:gd name="connsiteY7" fmla="*/ 5587778 h 5611631"/>
              <a:gd name="connsiteX8" fmla="*/ 4087929 w 4544059"/>
              <a:gd name="connsiteY8" fmla="*/ 5594794 h 5611631"/>
              <a:gd name="connsiteX9" fmla="*/ 4002334 w 4544059"/>
              <a:gd name="connsiteY9" fmla="*/ 5602277 h 5611631"/>
              <a:gd name="connsiteX10" fmla="*/ 3917209 w 4544059"/>
              <a:gd name="connsiteY10" fmla="*/ 5607891 h 5611631"/>
              <a:gd name="connsiteX11" fmla="*/ 3832083 w 4544059"/>
              <a:gd name="connsiteY11" fmla="*/ 5611631 h 5611631"/>
              <a:gd name="connsiteX12" fmla="*/ 3739939 w 4544059"/>
              <a:gd name="connsiteY12" fmla="*/ 5611631 h 5611631"/>
              <a:gd name="connsiteX13" fmla="*/ 3647330 w 4544059"/>
              <a:gd name="connsiteY13" fmla="*/ 5611631 h 5611631"/>
              <a:gd name="connsiteX14" fmla="*/ 3556124 w 4544059"/>
              <a:gd name="connsiteY14" fmla="*/ 5607891 h 5611631"/>
              <a:gd name="connsiteX15" fmla="*/ 3465386 w 4544059"/>
              <a:gd name="connsiteY15" fmla="*/ 5602277 h 5611631"/>
              <a:gd name="connsiteX16" fmla="*/ 3374645 w 4544059"/>
              <a:gd name="connsiteY16" fmla="*/ 5594794 h 5611631"/>
              <a:gd name="connsiteX17" fmla="*/ 3285311 w 4544059"/>
              <a:gd name="connsiteY17" fmla="*/ 5583568 h 5611631"/>
              <a:gd name="connsiteX18" fmla="*/ 3194571 w 4544059"/>
              <a:gd name="connsiteY18" fmla="*/ 5572810 h 5611631"/>
              <a:gd name="connsiteX19" fmla="*/ 3105703 w 4544059"/>
              <a:gd name="connsiteY19" fmla="*/ 5557843 h 5611631"/>
              <a:gd name="connsiteX20" fmla="*/ 3016836 w 4544059"/>
              <a:gd name="connsiteY20" fmla="*/ 5541006 h 5611631"/>
              <a:gd name="connsiteX21" fmla="*/ 2929371 w 4544059"/>
              <a:gd name="connsiteY21" fmla="*/ 5520893 h 5611631"/>
              <a:gd name="connsiteX22" fmla="*/ 2840502 w 4544059"/>
              <a:gd name="connsiteY22" fmla="*/ 5500313 h 5611631"/>
              <a:gd name="connsiteX23" fmla="*/ 2753506 w 4544059"/>
              <a:gd name="connsiteY23" fmla="*/ 5475991 h 5611631"/>
              <a:gd name="connsiteX24" fmla="*/ 2667911 w 4544059"/>
              <a:gd name="connsiteY24" fmla="*/ 5452137 h 5611631"/>
              <a:gd name="connsiteX25" fmla="*/ 2580915 w 4544059"/>
              <a:gd name="connsiteY25" fmla="*/ 5424074 h 5611631"/>
              <a:gd name="connsiteX26" fmla="*/ 2495788 w 4544059"/>
              <a:gd name="connsiteY26" fmla="*/ 5392735 h 5611631"/>
              <a:gd name="connsiteX27" fmla="*/ 2410661 w 4544059"/>
              <a:gd name="connsiteY27" fmla="*/ 5361398 h 5611631"/>
              <a:gd name="connsiteX28" fmla="*/ 2326939 w 4544059"/>
              <a:gd name="connsiteY28" fmla="*/ 5328190 h 5611631"/>
              <a:gd name="connsiteX29" fmla="*/ 2238072 w 4544059"/>
              <a:gd name="connsiteY29" fmla="*/ 5288902 h 5611631"/>
              <a:gd name="connsiteX30" fmla="*/ 2151074 w 4544059"/>
              <a:gd name="connsiteY30" fmla="*/ 5248209 h 5611631"/>
              <a:gd name="connsiteX31" fmla="*/ 2065480 w 4544059"/>
              <a:gd name="connsiteY31" fmla="*/ 5203775 h 5611631"/>
              <a:gd name="connsiteX32" fmla="*/ 1980354 w 4544059"/>
              <a:gd name="connsiteY32" fmla="*/ 5159341 h 5611631"/>
              <a:gd name="connsiteX33" fmla="*/ 1896631 w 4544059"/>
              <a:gd name="connsiteY33" fmla="*/ 5110696 h 5611631"/>
              <a:gd name="connsiteX34" fmla="*/ 1815247 w 4544059"/>
              <a:gd name="connsiteY34" fmla="*/ 5060651 h 5611631"/>
              <a:gd name="connsiteX35" fmla="*/ 1735734 w 4544059"/>
              <a:gd name="connsiteY35" fmla="*/ 5008732 h 5611631"/>
              <a:gd name="connsiteX36" fmla="*/ 1655753 w 4544059"/>
              <a:gd name="connsiteY36" fmla="*/ 4954944 h 5611631"/>
              <a:gd name="connsiteX37" fmla="*/ 1787651 w 4544059"/>
              <a:gd name="connsiteY37" fmla="*/ 4954944 h 5611631"/>
              <a:gd name="connsiteX38" fmla="*/ 1974742 w 4544059"/>
              <a:gd name="connsiteY38" fmla="*/ 4954944 h 5611631"/>
              <a:gd name="connsiteX39" fmla="*/ 1911598 w 4544059"/>
              <a:gd name="connsiteY39" fmla="*/ 4909106 h 5611631"/>
              <a:gd name="connsiteX40" fmla="*/ 1848455 w 4544059"/>
              <a:gd name="connsiteY40" fmla="*/ 4862334 h 5611631"/>
              <a:gd name="connsiteX41" fmla="*/ 1787651 w 4544059"/>
              <a:gd name="connsiteY41" fmla="*/ 4814158 h 5611631"/>
              <a:gd name="connsiteX42" fmla="*/ 1726378 w 4544059"/>
              <a:gd name="connsiteY42" fmla="*/ 4764111 h 5611631"/>
              <a:gd name="connsiteX43" fmla="*/ 1666976 w 4544059"/>
              <a:gd name="connsiteY43" fmla="*/ 4712194 h 5611631"/>
              <a:gd name="connsiteX44" fmla="*/ 1607577 w 4544059"/>
              <a:gd name="connsiteY44" fmla="*/ 4658404 h 5611631"/>
              <a:gd name="connsiteX45" fmla="*/ 1550046 w 4544059"/>
              <a:gd name="connsiteY45" fmla="*/ 4604616 h 5611631"/>
              <a:gd name="connsiteX46" fmla="*/ 1492515 w 4544059"/>
              <a:gd name="connsiteY46" fmla="*/ 4549426 h 5611631"/>
              <a:gd name="connsiteX47" fmla="*/ 1431243 w 4544059"/>
              <a:gd name="connsiteY47" fmla="*/ 4486281 h 5611631"/>
              <a:gd name="connsiteX48" fmla="*/ 1372310 w 4544059"/>
              <a:gd name="connsiteY48" fmla="*/ 4421268 h 5611631"/>
              <a:gd name="connsiteX49" fmla="*/ 1312908 w 4544059"/>
              <a:gd name="connsiteY49" fmla="*/ 4356254 h 5611631"/>
              <a:gd name="connsiteX50" fmla="*/ 1257249 w 4544059"/>
              <a:gd name="connsiteY50" fmla="*/ 4289836 h 5611631"/>
              <a:gd name="connsiteX51" fmla="*/ 1201589 w 4544059"/>
              <a:gd name="connsiteY51" fmla="*/ 4221080 h 5611631"/>
              <a:gd name="connsiteX52" fmla="*/ 1149673 w 4544059"/>
              <a:gd name="connsiteY52" fmla="*/ 4152326 h 5611631"/>
              <a:gd name="connsiteX53" fmla="*/ 1097754 w 4544059"/>
              <a:gd name="connsiteY53" fmla="*/ 4082165 h 5611631"/>
              <a:gd name="connsiteX54" fmla="*/ 1047709 w 4544059"/>
              <a:gd name="connsiteY54" fmla="*/ 4009669 h 5611631"/>
              <a:gd name="connsiteX55" fmla="*/ 1001404 w 4544059"/>
              <a:gd name="connsiteY55" fmla="*/ 3937172 h 5611631"/>
              <a:gd name="connsiteX56" fmla="*/ 955099 w 4544059"/>
              <a:gd name="connsiteY56" fmla="*/ 3863271 h 5611631"/>
              <a:gd name="connsiteX57" fmla="*/ 910196 w 4544059"/>
              <a:gd name="connsiteY57" fmla="*/ 3788901 h 5611631"/>
              <a:gd name="connsiteX58" fmla="*/ 867634 w 4544059"/>
              <a:gd name="connsiteY58" fmla="*/ 3713130 h 5611631"/>
              <a:gd name="connsiteX59" fmla="*/ 826941 w 4544059"/>
              <a:gd name="connsiteY59" fmla="*/ 3635487 h 5611631"/>
              <a:gd name="connsiteX60" fmla="*/ 788119 w 4544059"/>
              <a:gd name="connsiteY60" fmla="*/ 3557376 h 5611631"/>
              <a:gd name="connsiteX61" fmla="*/ 751169 w 4544059"/>
              <a:gd name="connsiteY61" fmla="*/ 3477863 h 5611631"/>
              <a:gd name="connsiteX62" fmla="*/ 715623 w 4544059"/>
              <a:gd name="connsiteY62" fmla="*/ 3396012 h 5611631"/>
              <a:gd name="connsiteX63" fmla="*/ 688026 w 4544059"/>
              <a:gd name="connsiteY63" fmla="*/ 3329127 h 5611631"/>
              <a:gd name="connsiteX64" fmla="*/ 661835 w 4544059"/>
              <a:gd name="connsiteY64" fmla="*/ 3262243 h 5611631"/>
              <a:gd name="connsiteX65" fmla="*/ 1058934 w 4544059"/>
              <a:gd name="connsiteY65" fmla="*/ 3262243 h 5611631"/>
              <a:gd name="connsiteX66" fmla="*/ 1058934 w 4544059"/>
              <a:gd name="connsiteY66" fmla="*/ 3008734 h 5611631"/>
              <a:gd name="connsiteX67" fmla="*/ 576708 w 4544059"/>
              <a:gd name="connsiteY67" fmla="*/ 3008734 h 5611631"/>
              <a:gd name="connsiteX68" fmla="*/ 557999 w 4544059"/>
              <a:gd name="connsiteY68" fmla="*/ 2943720 h 5611631"/>
              <a:gd name="connsiteX69" fmla="*/ 541629 w 4544059"/>
              <a:gd name="connsiteY69" fmla="*/ 2878706 h 5611631"/>
              <a:gd name="connsiteX70" fmla="*/ 526661 w 4544059"/>
              <a:gd name="connsiteY70" fmla="*/ 2814160 h 5611631"/>
              <a:gd name="connsiteX71" fmla="*/ 511694 w 4544059"/>
              <a:gd name="connsiteY71" fmla="*/ 2749146 h 5611631"/>
              <a:gd name="connsiteX72" fmla="*/ 380262 w 4544059"/>
              <a:gd name="connsiteY72" fmla="*/ 2749146 h 5611631"/>
              <a:gd name="connsiteX73" fmla="*/ 367166 w 4544059"/>
              <a:gd name="connsiteY73" fmla="*/ 2686004 h 5611631"/>
              <a:gd name="connsiteX74" fmla="*/ 354071 w 4544059"/>
              <a:gd name="connsiteY74" fmla="*/ 2622862 h 5611631"/>
              <a:gd name="connsiteX75" fmla="*/ 345183 w 4544059"/>
              <a:gd name="connsiteY75" fmla="*/ 2559720 h 5611631"/>
              <a:gd name="connsiteX76" fmla="*/ 335829 w 4544059"/>
              <a:gd name="connsiteY76" fmla="*/ 2494706 h 5611631"/>
              <a:gd name="connsiteX77" fmla="*/ 326474 w 4544059"/>
              <a:gd name="connsiteY77" fmla="*/ 2432030 h 5611631"/>
              <a:gd name="connsiteX78" fmla="*/ 318991 w 4544059"/>
              <a:gd name="connsiteY78" fmla="*/ 2367015 h 5611631"/>
              <a:gd name="connsiteX79" fmla="*/ 313378 w 4544059"/>
              <a:gd name="connsiteY79" fmla="*/ 2303872 h 5611631"/>
              <a:gd name="connsiteX80" fmla="*/ 307766 w 4544059"/>
              <a:gd name="connsiteY80" fmla="*/ 2239326 h 5611631"/>
              <a:gd name="connsiteX81" fmla="*/ 120675 w 4544059"/>
              <a:gd name="connsiteY81" fmla="*/ 2239326 h 5611631"/>
              <a:gd name="connsiteX82" fmla="*/ 0 w 4544059"/>
              <a:gd name="connsiteY82" fmla="*/ 2239326 h 5611631"/>
              <a:gd name="connsiteX83" fmla="*/ 0 w 4544059"/>
              <a:gd name="connsiteY83" fmla="*/ 1984883 h 5611631"/>
              <a:gd name="connsiteX84" fmla="*/ 111321 w 4544059"/>
              <a:gd name="connsiteY84" fmla="*/ 1984883 h 5611631"/>
              <a:gd name="connsiteX85" fmla="*/ 298411 w 4544059"/>
              <a:gd name="connsiteY85" fmla="*/ 1984883 h 5611631"/>
              <a:gd name="connsiteX86" fmla="*/ 300281 w 4544059"/>
              <a:gd name="connsiteY86" fmla="*/ 1909580 h 5611631"/>
              <a:gd name="connsiteX87" fmla="*/ 302152 w 4544059"/>
              <a:gd name="connsiteY87" fmla="*/ 1833340 h 5611631"/>
              <a:gd name="connsiteX88" fmla="*/ 306361 w 4544059"/>
              <a:gd name="connsiteY88" fmla="*/ 1759439 h 5611631"/>
              <a:gd name="connsiteX89" fmla="*/ 311506 w 4544059"/>
              <a:gd name="connsiteY89" fmla="*/ 1685071 h 5611631"/>
              <a:gd name="connsiteX90" fmla="*/ 318991 w 4544059"/>
              <a:gd name="connsiteY90" fmla="*/ 1609299 h 5611631"/>
              <a:gd name="connsiteX91" fmla="*/ 326474 w 4544059"/>
              <a:gd name="connsiteY91" fmla="*/ 1534931 h 5611631"/>
              <a:gd name="connsiteX92" fmla="*/ 337700 w 4544059"/>
              <a:gd name="connsiteY92" fmla="*/ 1461030 h 5611631"/>
              <a:gd name="connsiteX93" fmla="*/ 348926 w 4544059"/>
              <a:gd name="connsiteY93" fmla="*/ 1388533 h 5611631"/>
              <a:gd name="connsiteX94" fmla="*/ 361554 w 4544059"/>
              <a:gd name="connsiteY94" fmla="*/ 1314632 h 5611631"/>
              <a:gd name="connsiteX95" fmla="*/ 374651 w 4544059"/>
              <a:gd name="connsiteY95" fmla="*/ 1242133 h 5611631"/>
              <a:gd name="connsiteX96" fmla="*/ 391488 w 4544059"/>
              <a:gd name="connsiteY96" fmla="*/ 1169637 h 5611631"/>
              <a:gd name="connsiteX97" fmla="*/ 407859 w 4544059"/>
              <a:gd name="connsiteY97" fmla="*/ 1097607 h 5611631"/>
              <a:gd name="connsiteX98" fmla="*/ 428439 w 4544059"/>
              <a:gd name="connsiteY98" fmla="*/ 1025108 h 5611631"/>
              <a:gd name="connsiteX99" fmla="*/ 449019 w 4544059"/>
              <a:gd name="connsiteY99" fmla="*/ 953078 h 5611631"/>
              <a:gd name="connsiteX100" fmla="*/ 469130 w 4544059"/>
              <a:gd name="connsiteY100" fmla="*/ 882453 h 5611631"/>
              <a:gd name="connsiteX101" fmla="*/ 493452 w 4544059"/>
              <a:gd name="connsiteY101" fmla="*/ 811826 h 5611631"/>
              <a:gd name="connsiteX102" fmla="*/ 1381197 w 4544059"/>
              <a:gd name="connsiteY102" fmla="*/ 811826 h 5611631"/>
              <a:gd name="connsiteX103" fmla="*/ 1381197 w 4544059"/>
              <a:gd name="connsiteY103" fmla="*/ 557850 h 5611631"/>
              <a:gd name="connsiteX104" fmla="*/ 591676 w 4544059"/>
              <a:gd name="connsiteY104" fmla="*/ 557850 h 5611631"/>
              <a:gd name="connsiteX105" fmla="*/ 465389 w 4544059"/>
              <a:gd name="connsiteY105" fmla="*/ 557850 h 5611631"/>
              <a:gd name="connsiteX106" fmla="*/ 500935 w 4544059"/>
              <a:gd name="connsiteY106" fmla="*/ 478337 h 5611631"/>
              <a:gd name="connsiteX107" fmla="*/ 537886 w 4544059"/>
              <a:gd name="connsiteY107" fmla="*/ 400226 h 5611631"/>
              <a:gd name="connsiteX108" fmla="*/ 576708 w 4544059"/>
              <a:gd name="connsiteY108" fmla="*/ 322585 h 5611631"/>
              <a:gd name="connsiteX109" fmla="*/ 617401 w 4544059"/>
              <a:gd name="connsiteY109" fmla="*/ 246346 h 5611631"/>
              <a:gd name="connsiteX110" fmla="*/ 658561 w 4544059"/>
              <a:gd name="connsiteY110" fmla="*/ 172444 h 5611631"/>
              <a:gd name="connsiteX111" fmla="*/ 702525 w 4544059"/>
              <a:gd name="connsiteY111" fmla="*/ 98075 h 5611631"/>
              <a:gd name="connsiteX112" fmla="*/ 749299 w 4544059"/>
              <a:gd name="connsiteY112" fmla="*/ 24175 h 561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44059" h="5611631">
                <a:moveTo>
                  <a:pt x="765149" y="0"/>
                </a:moveTo>
                <a:lnTo>
                  <a:pt x="4544059" y="0"/>
                </a:lnTo>
                <a:lnTo>
                  <a:pt x="4544059" y="5523123"/>
                </a:lnTo>
                <a:lnTo>
                  <a:pt x="4505140" y="5531650"/>
                </a:lnTo>
                <a:lnTo>
                  <a:pt x="4423287" y="5548489"/>
                </a:lnTo>
                <a:lnTo>
                  <a:pt x="4340034" y="5563455"/>
                </a:lnTo>
                <a:lnTo>
                  <a:pt x="4256778" y="5576552"/>
                </a:lnTo>
                <a:lnTo>
                  <a:pt x="4173054" y="5587778"/>
                </a:lnTo>
                <a:lnTo>
                  <a:pt x="4087929" y="5594794"/>
                </a:lnTo>
                <a:lnTo>
                  <a:pt x="4002334" y="5602277"/>
                </a:lnTo>
                <a:lnTo>
                  <a:pt x="3917209" y="5607891"/>
                </a:lnTo>
                <a:lnTo>
                  <a:pt x="3832083" y="5611631"/>
                </a:lnTo>
                <a:lnTo>
                  <a:pt x="3739939" y="5611631"/>
                </a:lnTo>
                <a:lnTo>
                  <a:pt x="3647330" y="5611631"/>
                </a:lnTo>
                <a:lnTo>
                  <a:pt x="3556124" y="5607891"/>
                </a:lnTo>
                <a:lnTo>
                  <a:pt x="3465386" y="5602277"/>
                </a:lnTo>
                <a:lnTo>
                  <a:pt x="3374645" y="5594794"/>
                </a:lnTo>
                <a:lnTo>
                  <a:pt x="3285311" y="5583568"/>
                </a:lnTo>
                <a:lnTo>
                  <a:pt x="3194571" y="5572810"/>
                </a:lnTo>
                <a:lnTo>
                  <a:pt x="3105703" y="5557843"/>
                </a:lnTo>
                <a:lnTo>
                  <a:pt x="3016836" y="5541006"/>
                </a:lnTo>
                <a:lnTo>
                  <a:pt x="2929371" y="5520893"/>
                </a:lnTo>
                <a:lnTo>
                  <a:pt x="2840502" y="5500313"/>
                </a:lnTo>
                <a:lnTo>
                  <a:pt x="2753506" y="5475991"/>
                </a:lnTo>
                <a:lnTo>
                  <a:pt x="2667911" y="5452137"/>
                </a:lnTo>
                <a:lnTo>
                  <a:pt x="2580915" y="5424074"/>
                </a:lnTo>
                <a:lnTo>
                  <a:pt x="2495788" y="5392735"/>
                </a:lnTo>
                <a:lnTo>
                  <a:pt x="2410661" y="5361398"/>
                </a:lnTo>
                <a:lnTo>
                  <a:pt x="2326939" y="5328190"/>
                </a:lnTo>
                <a:lnTo>
                  <a:pt x="2238072" y="5288902"/>
                </a:lnTo>
                <a:lnTo>
                  <a:pt x="2151074" y="5248209"/>
                </a:lnTo>
                <a:lnTo>
                  <a:pt x="2065480" y="5203775"/>
                </a:lnTo>
                <a:lnTo>
                  <a:pt x="1980354" y="5159341"/>
                </a:lnTo>
                <a:lnTo>
                  <a:pt x="1896631" y="5110696"/>
                </a:lnTo>
                <a:lnTo>
                  <a:pt x="1815247" y="5060651"/>
                </a:lnTo>
                <a:lnTo>
                  <a:pt x="1735734" y="5008732"/>
                </a:lnTo>
                <a:lnTo>
                  <a:pt x="1655753" y="4954944"/>
                </a:lnTo>
                <a:lnTo>
                  <a:pt x="1787651" y="4954944"/>
                </a:lnTo>
                <a:lnTo>
                  <a:pt x="1974742" y="4954944"/>
                </a:lnTo>
                <a:lnTo>
                  <a:pt x="1911598" y="4909106"/>
                </a:lnTo>
                <a:lnTo>
                  <a:pt x="1848455" y="4862334"/>
                </a:lnTo>
                <a:lnTo>
                  <a:pt x="1787651" y="4814158"/>
                </a:lnTo>
                <a:lnTo>
                  <a:pt x="1726378" y="4764111"/>
                </a:lnTo>
                <a:lnTo>
                  <a:pt x="1666976" y="4712194"/>
                </a:lnTo>
                <a:lnTo>
                  <a:pt x="1607577" y="4658404"/>
                </a:lnTo>
                <a:lnTo>
                  <a:pt x="1550046" y="4604616"/>
                </a:lnTo>
                <a:lnTo>
                  <a:pt x="1492515" y="4549426"/>
                </a:lnTo>
                <a:lnTo>
                  <a:pt x="1431243" y="4486281"/>
                </a:lnTo>
                <a:lnTo>
                  <a:pt x="1372310" y="4421268"/>
                </a:lnTo>
                <a:lnTo>
                  <a:pt x="1312908" y="4356254"/>
                </a:lnTo>
                <a:lnTo>
                  <a:pt x="1257249" y="4289836"/>
                </a:lnTo>
                <a:lnTo>
                  <a:pt x="1201589" y="4221080"/>
                </a:lnTo>
                <a:lnTo>
                  <a:pt x="1149673" y="4152326"/>
                </a:lnTo>
                <a:lnTo>
                  <a:pt x="1097754" y="4082165"/>
                </a:lnTo>
                <a:lnTo>
                  <a:pt x="1047709" y="4009669"/>
                </a:lnTo>
                <a:lnTo>
                  <a:pt x="1001404" y="3937172"/>
                </a:lnTo>
                <a:lnTo>
                  <a:pt x="955099" y="3863271"/>
                </a:lnTo>
                <a:lnTo>
                  <a:pt x="910196" y="3788901"/>
                </a:lnTo>
                <a:lnTo>
                  <a:pt x="867634" y="3713130"/>
                </a:lnTo>
                <a:lnTo>
                  <a:pt x="826941" y="3635487"/>
                </a:lnTo>
                <a:lnTo>
                  <a:pt x="788119" y="3557376"/>
                </a:lnTo>
                <a:lnTo>
                  <a:pt x="751169" y="3477863"/>
                </a:lnTo>
                <a:lnTo>
                  <a:pt x="715623" y="3396012"/>
                </a:lnTo>
                <a:lnTo>
                  <a:pt x="688026" y="3329127"/>
                </a:lnTo>
                <a:lnTo>
                  <a:pt x="661835" y="3262243"/>
                </a:lnTo>
                <a:lnTo>
                  <a:pt x="1058934" y="3262243"/>
                </a:lnTo>
                <a:lnTo>
                  <a:pt x="1058934" y="3008734"/>
                </a:lnTo>
                <a:lnTo>
                  <a:pt x="576708" y="3008734"/>
                </a:lnTo>
                <a:lnTo>
                  <a:pt x="557999" y="2943720"/>
                </a:lnTo>
                <a:lnTo>
                  <a:pt x="541629" y="2878706"/>
                </a:lnTo>
                <a:lnTo>
                  <a:pt x="526661" y="2814160"/>
                </a:lnTo>
                <a:lnTo>
                  <a:pt x="511694" y="2749146"/>
                </a:lnTo>
                <a:lnTo>
                  <a:pt x="380262" y="2749146"/>
                </a:lnTo>
                <a:lnTo>
                  <a:pt x="367166" y="2686004"/>
                </a:lnTo>
                <a:lnTo>
                  <a:pt x="354071" y="2622862"/>
                </a:lnTo>
                <a:lnTo>
                  <a:pt x="345183" y="2559720"/>
                </a:lnTo>
                <a:lnTo>
                  <a:pt x="335829" y="2494706"/>
                </a:lnTo>
                <a:lnTo>
                  <a:pt x="326474" y="2432030"/>
                </a:lnTo>
                <a:lnTo>
                  <a:pt x="318991" y="2367015"/>
                </a:lnTo>
                <a:lnTo>
                  <a:pt x="313378" y="2303872"/>
                </a:lnTo>
                <a:lnTo>
                  <a:pt x="307766" y="2239326"/>
                </a:lnTo>
                <a:lnTo>
                  <a:pt x="120675" y="2239326"/>
                </a:lnTo>
                <a:lnTo>
                  <a:pt x="0" y="2239326"/>
                </a:lnTo>
                <a:lnTo>
                  <a:pt x="0" y="1984883"/>
                </a:lnTo>
                <a:lnTo>
                  <a:pt x="111321" y="1984883"/>
                </a:lnTo>
                <a:lnTo>
                  <a:pt x="298411" y="1984883"/>
                </a:lnTo>
                <a:cubicBezTo>
                  <a:pt x="299034" y="1959782"/>
                  <a:pt x="299658" y="1934681"/>
                  <a:pt x="300281" y="1909580"/>
                </a:cubicBezTo>
                <a:cubicBezTo>
                  <a:pt x="300905" y="1884167"/>
                  <a:pt x="301528" y="1858753"/>
                  <a:pt x="302152" y="1833340"/>
                </a:cubicBezTo>
                <a:lnTo>
                  <a:pt x="306361" y="1759439"/>
                </a:lnTo>
                <a:lnTo>
                  <a:pt x="311506" y="1685071"/>
                </a:lnTo>
                <a:lnTo>
                  <a:pt x="318991" y="1609299"/>
                </a:lnTo>
                <a:lnTo>
                  <a:pt x="326474" y="1534931"/>
                </a:lnTo>
                <a:lnTo>
                  <a:pt x="337700" y="1461030"/>
                </a:lnTo>
                <a:lnTo>
                  <a:pt x="348926" y="1388533"/>
                </a:lnTo>
                <a:lnTo>
                  <a:pt x="361554" y="1314632"/>
                </a:lnTo>
                <a:lnTo>
                  <a:pt x="374651" y="1242133"/>
                </a:lnTo>
                <a:lnTo>
                  <a:pt x="391488" y="1169637"/>
                </a:lnTo>
                <a:lnTo>
                  <a:pt x="407859" y="1097607"/>
                </a:lnTo>
                <a:lnTo>
                  <a:pt x="428439" y="1025108"/>
                </a:lnTo>
                <a:lnTo>
                  <a:pt x="449019" y="953078"/>
                </a:lnTo>
                <a:lnTo>
                  <a:pt x="469130" y="882453"/>
                </a:lnTo>
                <a:lnTo>
                  <a:pt x="493452" y="811826"/>
                </a:lnTo>
                <a:lnTo>
                  <a:pt x="1381197" y="811826"/>
                </a:lnTo>
                <a:lnTo>
                  <a:pt x="1381197" y="557850"/>
                </a:lnTo>
                <a:lnTo>
                  <a:pt x="591676" y="557850"/>
                </a:lnTo>
                <a:lnTo>
                  <a:pt x="465389" y="557850"/>
                </a:lnTo>
                <a:lnTo>
                  <a:pt x="500935" y="478337"/>
                </a:lnTo>
                <a:lnTo>
                  <a:pt x="537886" y="400226"/>
                </a:lnTo>
                <a:lnTo>
                  <a:pt x="576708" y="322585"/>
                </a:lnTo>
                <a:lnTo>
                  <a:pt x="617401" y="246346"/>
                </a:lnTo>
                <a:lnTo>
                  <a:pt x="658561" y="172444"/>
                </a:lnTo>
                <a:lnTo>
                  <a:pt x="702525" y="98075"/>
                </a:lnTo>
                <a:lnTo>
                  <a:pt x="749299" y="24175"/>
                </a:lnTo>
                <a:close/>
              </a:path>
            </a:pathLst>
          </a:custGeom>
          <a:solidFill>
            <a:schemeClr val="accent6"/>
          </a:solidFill>
        </p:spPr>
        <p:txBody>
          <a:bodyPr wrap="square">
            <a:noAutofit/>
          </a:bodyPr>
          <a:lstStyle/>
          <a:p>
            <a:r>
              <a:rPr lang="en-US"/>
              <a:t>Click icon to add picture</a:t>
            </a:r>
          </a:p>
        </p:txBody>
      </p:sp>
      <p:sp>
        <p:nvSpPr>
          <p:cNvPr id="2" name="Title"/>
          <p:cNvSpPr>
            <a:spLocks noGrp="1"/>
          </p:cNvSpPr>
          <p:nvPr>
            <p:ph type="title" hasCustomPrompt="1"/>
          </p:nvPr>
        </p:nvSpPr>
        <p:spPr>
          <a:xfrm>
            <a:off x="628650" y="571500"/>
            <a:ext cx="4514850"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58315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3343275"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3343275"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2">
            <a:extLst>
              <a:ext uri="{FF2B5EF4-FFF2-40B4-BE49-F238E27FC236}">
                <a16:creationId xmlns:a16="http://schemas.microsoft.com/office/drawing/2014/main" id="{F45E5642-1377-2441-8B4F-6E54984E6912}"/>
              </a:ext>
            </a:extLst>
          </p:cNvPr>
          <p:cNvSpPr>
            <a:spLocks noGrp="1" noEditPoints="1"/>
          </p:cNvSpPr>
          <p:nvPr>
            <p:ph type="pic" sz="quarter" idx="10"/>
          </p:nvPr>
        </p:nvSpPr>
        <p:spPr bwMode="auto">
          <a:xfrm>
            <a:off x="4524494" y="1"/>
            <a:ext cx="4622214" cy="6023790"/>
          </a:xfrm>
          <a:custGeom>
            <a:avLst/>
            <a:gdLst>
              <a:gd name="T0" fmla="*/ 4200 w 4653"/>
              <a:gd name="T1" fmla="*/ 0 h 4544"/>
              <a:gd name="T2" fmla="*/ 2989 w 4653"/>
              <a:gd name="T3" fmla="*/ 0 h 4544"/>
              <a:gd name="T4" fmla="*/ 3442 w 4653"/>
              <a:gd name="T5" fmla="*/ 1692 h 4544"/>
              <a:gd name="T6" fmla="*/ 4653 w 4653"/>
              <a:gd name="T7" fmla="*/ 1692 h 4544"/>
              <a:gd name="T8" fmla="*/ 4200 w 4653"/>
              <a:gd name="T9" fmla="*/ 0 h 4544"/>
              <a:gd name="T10" fmla="*/ 2942 w 4653"/>
              <a:gd name="T11" fmla="*/ 0 h 4544"/>
              <a:gd name="T12" fmla="*/ 1732 w 4653"/>
              <a:gd name="T13" fmla="*/ 0 h 4544"/>
              <a:gd name="T14" fmla="*/ 2594 w 4653"/>
              <a:gd name="T15" fmla="*/ 3227 h 4544"/>
              <a:gd name="T16" fmla="*/ 3805 w 4653"/>
              <a:gd name="T17" fmla="*/ 3227 h 4544"/>
              <a:gd name="T18" fmla="*/ 2942 w 4653"/>
              <a:gd name="T19" fmla="*/ 0 h 4544"/>
              <a:gd name="T20" fmla="*/ 430 w 4653"/>
              <a:gd name="T21" fmla="*/ 4544 h 4544"/>
              <a:gd name="T22" fmla="*/ 1641 w 4653"/>
              <a:gd name="T23" fmla="*/ 4544 h 4544"/>
              <a:gd name="T24" fmla="*/ 1212 w 4653"/>
              <a:gd name="T25" fmla="*/ 2939 h 4544"/>
              <a:gd name="T26" fmla="*/ 0 w 4653"/>
              <a:gd name="T27" fmla="*/ 2939 h 4544"/>
              <a:gd name="T28" fmla="*/ 430 w 4653"/>
              <a:gd name="T29" fmla="*/ 4544 h 4544"/>
              <a:gd name="T30" fmla="*/ 1688 w 4653"/>
              <a:gd name="T31" fmla="*/ 4544 h 4544"/>
              <a:gd name="T32" fmla="*/ 2900 w 4653"/>
              <a:gd name="T33" fmla="*/ 4544 h 4544"/>
              <a:gd name="T34" fmla="*/ 1987 w 4653"/>
              <a:gd name="T35" fmla="*/ 1131 h 4544"/>
              <a:gd name="T36" fmla="*/ 775 w 4653"/>
              <a:gd name="T37" fmla="*/ 1131 h 4544"/>
              <a:gd name="T38" fmla="*/ 1688 w 4653"/>
              <a:gd name="T39" fmla="*/ 4544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3" h="4544">
                <a:moveTo>
                  <a:pt x="4200" y="0"/>
                </a:moveTo>
                <a:lnTo>
                  <a:pt x="2989" y="0"/>
                </a:lnTo>
                <a:lnTo>
                  <a:pt x="3442" y="1692"/>
                </a:lnTo>
                <a:lnTo>
                  <a:pt x="4653" y="1692"/>
                </a:lnTo>
                <a:lnTo>
                  <a:pt x="4200" y="0"/>
                </a:lnTo>
                <a:close/>
                <a:moveTo>
                  <a:pt x="2942" y="0"/>
                </a:moveTo>
                <a:lnTo>
                  <a:pt x="1732" y="0"/>
                </a:lnTo>
                <a:lnTo>
                  <a:pt x="2594" y="3227"/>
                </a:lnTo>
                <a:lnTo>
                  <a:pt x="3805" y="3227"/>
                </a:lnTo>
                <a:lnTo>
                  <a:pt x="2942" y="0"/>
                </a:lnTo>
                <a:close/>
                <a:moveTo>
                  <a:pt x="430" y="4544"/>
                </a:moveTo>
                <a:lnTo>
                  <a:pt x="1641" y="4544"/>
                </a:lnTo>
                <a:lnTo>
                  <a:pt x="1212" y="2939"/>
                </a:lnTo>
                <a:lnTo>
                  <a:pt x="0" y="2939"/>
                </a:lnTo>
                <a:lnTo>
                  <a:pt x="430" y="4544"/>
                </a:lnTo>
                <a:close/>
                <a:moveTo>
                  <a:pt x="1688" y="4544"/>
                </a:moveTo>
                <a:lnTo>
                  <a:pt x="2900" y="4544"/>
                </a:lnTo>
                <a:lnTo>
                  <a:pt x="1987" y="1131"/>
                </a:lnTo>
                <a:lnTo>
                  <a:pt x="775" y="1131"/>
                </a:lnTo>
                <a:lnTo>
                  <a:pt x="1688" y="4544"/>
                </a:ln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r>
              <a:rPr lang="en-US"/>
              <a:t>Click icon to add picture</a:t>
            </a:r>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099188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88BFA6-B369-7E4C-A179-E4B67FC9C2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4514850"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DDE6EFA1-1208-6345-A8F6-E8D527623FC1}"/>
              </a:ext>
            </a:extLst>
          </p:cNvPr>
          <p:cNvSpPr>
            <a:spLocks noGrp="1"/>
          </p:cNvSpPr>
          <p:nvPr>
            <p:ph type="pic" sz="quarter" idx="10"/>
          </p:nvPr>
        </p:nvSpPr>
        <p:spPr bwMode="auto">
          <a:xfrm>
            <a:off x="5400820" y="1"/>
            <a:ext cx="3315818" cy="3661593"/>
          </a:xfrm>
          <a:custGeom>
            <a:avLst/>
            <a:gdLst>
              <a:gd name="connsiteX0" fmla="*/ 0 w 4421091"/>
              <a:gd name="connsiteY0" fmla="*/ 0 h 3661593"/>
              <a:gd name="connsiteX1" fmla="*/ 4421091 w 4421091"/>
              <a:gd name="connsiteY1" fmla="*/ 0 h 3661593"/>
              <a:gd name="connsiteX2" fmla="*/ 2210546 w 4421091"/>
              <a:gd name="connsiteY2" fmla="*/ 3661593 h 3661593"/>
            </a:gdLst>
            <a:ahLst/>
            <a:cxnLst>
              <a:cxn ang="0">
                <a:pos x="connsiteX0" y="connsiteY0"/>
              </a:cxn>
              <a:cxn ang="0">
                <a:pos x="connsiteX1" y="connsiteY1"/>
              </a:cxn>
              <a:cxn ang="0">
                <a:pos x="connsiteX2" y="connsiteY2"/>
              </a:cxn>
            </a:cxnLst>
            <a:rect l="l" t="t" r="r" b="b"/>
            <a:pathLst>
              <a:path w="4421091" h="3661593">
                <a:moveTo>
                  <a:pt x="0" y="0"/>
                </a:moveTo>
                <a:lnTo>
                  <a:pt x="4421091" y="0"/>
                </a:lnTo>
                <a:lnTo>
                  <a:pt x="2210546" y="3661593"/>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a:t>Click icon to add picture</a:t>
            </a:r>
          </a:p>
        </p:txBody>
      </p:sp>
      <p:sp>
        <p:nvSpPr>
          <p:cNvPr id="13" name="Picture Placeholder 12">
            <a:extLst>
              <a:ext uri="{FF2B5EF4-FFF2-40B4-BE49-F238E27FC236}">
                <a16:creationId xmlns:a16="http://schemas.microsoft.com/office/drawing/2014/main" id="{C3A24E1F-BADA-404E-B241-F356DEFBD37C}"/>
              </a:ext>
            </a:extLst>
          </p:cNvPr>
          <p:cNvSpPr>
            <a:spLocks noGrp="1"/>
          </p:cNvSpPr>
          <p:nvPr>
            <p:ph type="pic" sz="quarter" idx="14"/>
          </p:nvPr>
        </p:nvSpPr>
        <p:spPr bwMode="auto">
          <a:xfrm>
            <a:off x="6162987" y="828453"/>
            <a:ext cx="2981014" cy="5195338"/>
          </a:xfrm>
          <a:custGeom>
            <a:avLst/>
            <a:gdLst>
              <a:gd name="connsiteX0" fmla="*/ 3137619 w 3974685"/>
              <a:gd name="connsiteY0" fmla="*/ 0 h 5195338"/>
              <a:gd name="connsiteX1" fmla="*/ 3974685 w 3974685"/>
              <a:gd name="connsiteY1" fmla="*/ 1387035 h 5195338"/>
              <a:gd name="connsiteX2" fmla="*/ 3974685 w 3974685"/>
              <a:gd name="connsiteY2" fmla="*/ 5195338 h 5195338"/>
              <a:gd name="connsiteX3" fmla="*/ 0 w 3974685"/>
              <a:gd name="connsiteY3" fmla="*/ 5195338 h 5195338"/>
            </a:gdLst>
            <a:ahLst/>
            <a:cxnLst>
              <a:cxn ang="0">
                <a:pos x="connsiteX0" y="connsiteY0"/>
              </a:cxn>
              <a:cxn ang="0">
                <a:pos x="connsiteX1" y="connsiteY1"/>
              </a:cxn>
              <a:cxn ang="0">
                <a:pos x="connsiteX2" y="connsiteY2"/>
              </a:cxn>
              <a:cxn ang="0">
                <a:pos x="connsiteX3" y="connsiteY3"/>
              </a:cxn>
            </a:cxnLst>
            <a:rect l="l" t="t" r="r" b="b"/>
            <a:pathLst>
              <a:path w="3974685" h="5195338">
                <a:moveTo>
                  <a:pt x="3137619" y="0"/>
                </a:moveTo>
                <a:lnTo>
                  <a:pt x="3974685" y="1387035"/>
                </a:lnTo>
                <a:lnTo>
                  <a:pt x="3974685" y="5195338"/>
                </a:lnTo>
                <a:lnTo>
                  <a:pt x="0" y="5195338"/>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a:t>Click icon to add picture</a:t>
            </a:r>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157747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3000" b="1" i="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a:t>QUESTIONS?</a:t>
            </a:r>
          </a:p>
        </p:txBody>
      </p:sp>
      <p:sp>
        <p:nvSpPr>
          <p:cNvPr id="5" name="Slide Number Placeholder">
            <a:extLst>
              <a:ext uri="{FF2B5EF4-FFF2-40B4-BE49-F238E27FC236}">
                <a16:creationId xmlns:a16="http://schemas.microsoft.com/office/drawing/2014/main" id="{C3BB233C-0892-B146-8080-C1D7EC413BEB}"/>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
        <p:nvSpPr>
          <p:cNvPr id="8" name="Footer Placeholder">
            <a:extLst>
              <a:ext uri="{FF2B5EF4-FFF2-40B4-BE49-F238E27FC236}">
                <a16:creationId xmlns:a16="http://schemas.microsoft.com/office/drawing/2014/main" id="{0836890F-342D-F042-9B21-248A26F2FB26}"/>
              </a:ext>
            </a:extLst>
          </p:cNvPr>
          <p:cNvSpPr>
            <a:spLocks noGrp="1"/>
          </p:cNvSpPr>
          <p:nvPr>
            <p:ph type="ftr" sz="quarter" idx="11"/>
          </p:nvPr>
        </p:nvSpPr>
        <p:spPr>
          <a:xfrm>
            <a:off x="628650" y="6286500"/>
            <a:ext cx="5286375" cy="308792"/>
          </a:xfrm>
        </p:spPr>
        <p:txBody>
          <a:bodyPr/>
          <a:lstStyle>
            <a:lvl1pPr algn="l">
              <a:defRPr/>
            </a:lvl1pPr>
          </a:lstStyle>
          <a:p>
            <a:r>
              <a:rPr lang="en-US"/>
              <a:t>FOR INTERNAL USE ONLY • OFFICE OF INFORMATION AND TECHNOLOGY</a:t>
            </a:r>
          </a:p>
        </p:txBody>
      </p:sp>
    </p:spTree>
    <p:extLst>
      <p:ext uri="{BB962C8B-B14F-4D97-AF65-F5344CB8AC3E}">
        <p14:creationId xmlns:p14="http://schemas.microsoft.com/office/powerpoint/2010/main" val="1326617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613612"/>
            <a:ext cx="7886700" cy="757989"/>
          </a:xfrm>
        </p:spPr>
        <p:txBody>
          <a:bodyPr anchor="ctr">
            <a:noAutofit/>
          </a:bodyPr>
          <a:lstStyle>
            <a:lvl1pPr algn="ctr">
              <a:defRPr sz="2550" b="1" i="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a:t>THANK YOU</a:t>
            </a:r>
          </a:p>
        </p:txBody>
      </p:sp>
      <p:sp>
        <p:nvSpPr>
          <p:cNvPr id="5" name="Slide Number Placeholder">
            <a:extLst>
              <a:ext uri="{FF2B5EF4-FFF2-40B4-BE49-F238E27FC236}">
                <a16:creationId xmlns:a16="http://schemas.microsoft.com/office/drawing/2014/main" id="{B9FE3041-4062-A840-B99E-AC00B2AD891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
        <p:nvSpPr>
          <p:cNvPr id="8" name="Footer Placeholder">
            <a:extLst>
              <a:ext uri="{FF2B5EF4-FFF2-40B4-BE49-F238E27FC236}">
                <a16:creationId xmlns:a16="http://schemas.microsoft.com/office/drawing/2014/main" id="{A71198BD-9F37-3E40-BDBF-4CAC0A3B60A5}"/>
              </a:ext>
            </a:extLst>
          </p:cNvPr>
          <p:cNvSpPr>
            <a:spLocks noGrp="1"/>
          </p:cNvSpPr>
          <p:nvPr>
            <p:ph type="ftr" sz="quarter" idx="11"/>
          </p:nvPr>
        </p:nvSpPr>
        <p:spPr>
          <a:xfrm>
            <a:off x="628650" y="6286500"/>
            <a:ext cx="5286375" cy="308792"/>
          </a:xfrm>
        </p:spPr>
        <p:txBody>
          <a:bodyPr/>
          <a:lstStyle>
            <a:lvl1pPr algn="l">
              <a:defRPr/>
            </a:lvl1pPr>
          </a:lstStyle>
          <a:p>
            <a:r>
              <a:rPr lang="en-US"/>
              <a:t>FOR INTERNAL USE ONLY • OFFICE OF INFORMATION AND TECHNOLOGY</a:t>
            </a:r>
          </a:p>
        </p:txBody>
      </p:sp>
      <p:pic>
        <p:nvPicPr>
          <p:cNvPr id="7" name="Picture 6">
            <a:extLst>
              <a:ext uri="{FF2B5EF4-FFF2-40B4-BE49-F238E27FC236}">
                <a16:creationId xmlns:a16="http://schemas.microsoft.com/office/drawing/2014/main" id="{1FEF7579-DE0B-3B46-9023-FB0FE7D215D6}"/>
              </a:ext>
            </a:extLst>
          </p:cNvPr>
          <p:cNvPicPr>
            <a:picLocks noChangeAspect="1"/>
          </p:cNvPicPr>
          <p:nvPr userDrawn="1"/>
        </p:nvPicPr>
        <p:blipFill>
          <a:blip r:embed="rId3"/>
          <a:srcRect/>
          <a:stretch/>
        </p:blipFill>
        <p:spPr>
          <a:xfrm>
            <a:off x="3239884" y="3009877"/>
            <a:ext cx="2613434" cy="990646"/>
          </a:xfrm>
          <a:prstGeom prst="rect">
            <a:avLst/>
          </a:prstGeom>
        </p:spPr>
      </p:pic>
    </p:spTree>
    <p:extLst>
      <p:ext uri="{BB962C8B-B14F-4D97-AF65-F5344CB8AC3E}">
        <p14:creationId xmlns:p14="http://schemas.microsoft.com/office/powerpoint/2010/main" val="261008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17BA83C7-FCA2-204A-973A-D2F964EE3435}"/>
              </a:ext>
            </a:extLst>
          </p:cNvPr>
          <p:cNvPicPr>
            <a:picLocks noChangeAspect="1"/>
          </p:cNvPicPr>
          <p:nvPr userDrawn="1"/>
        </p:nvPicPr>
        <p:blipFill>
          <a:blip r:embed="rId3"/>
          <a:srcRect/>
          <a:stretch/>
        </p:blipFill>
        <p:spPr>
          <a:xfrm>
            <a:off x="2752202" y="1935078"/>
            <a:ext cx="3639597" cy="1379622"/>
          </a:xfrm>
          <a:prstGeom prst="rect">
            <a:avLst/>
          </a:prstGeom>
        </p:spPr>
      </p:pic>
      <p:sp>
        <p:nvSpPr>
          <p:cNvPr id="5" name="Slide Number Placeholder">
            <a:extLst>
              <a:ext uri="{FF2B5EF4-FFF2-40B4-BE49-F238E27FC236}">
                <a16:creationId xmlns:a16="http://schemas.microsoft.com/office/drawing/2014/main" id="{DB3C6E53-3B2E-D944-BE1F-EE28D1CD09C4}"/>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
        <p:nvSpPr>
          <p:cNvPr id="6" name="Footer Placeholder">
            <a:extLst>
              <a:ext uri="{FF2B5EF4-FFF2-40B4-BE49-F238E27FC236}">
                <a16:creationId xmlns:a16="http://schemas.microsoft.com/office/drawing/2014/main" id="{B77B8518-6BD1-E649-8A1F-515726424138}"/>
              </a:ext>
            </a:extLst>
          </p:cNvPr>
          <p:cNvSpPr>
            <a:spLocks noGrp="1"/>
          </p:cNvSpPr>
          <p:nvPr>
            <p:ph type="ftr" sz="quarter" idx="11"/>
          </p:nvPr>
        </p:nvSpPr>
        <p:spPr>
          <a:xfrm>
            <a:off x="628650" y="6286500"/>
            <a:ext cx="5286375" cy="308792"/>
          </a:xfrm>
        </p:spPr>
        <p:txBody>
          <a:bodyPr/>
          <a:lstStyle>
            <a:lvl1pPr algn="l">
              <a:defRPr/>
            </a:lvl1pPr>
          </a:lstStyle>
          <a:p>
            <a:r>
              <a:rPr lang="en-US"/>
              <a:t>FOR INTERNAL USE ONLY • OFFICE OF INFORMATION AND TECHNOLOGY</a:t>
            </a:r>
          </a:p>
        </p:txBody>
      </p:sp>
    </p:spTree>
    <p:extLst>
      <p:ext uri="{BB962C8B-B14F-4D97-AF65-F5344CB8AC3E}">
        <p14:creationId xmlns:p14="http://schemas.microsoft.com/office/powerpoint/2010/main" val="17237741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Where we a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C5A63-BA55-05C0-A629-2DC0E60C5CE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4" name="Picture Placeholder 13">
            <a:extLst>
              <a:ext uri="{FF2B5EF4-FFF2-40B4-BE49-F238E27FC236}">
                <a16:creationId xmlns:a16="http://schemas.microsoft.com/office/drawing/2014/main" id="{E139E29A-06CA-5C7B-8508-D78303C2B3D4}"/>
              </a:ext>
            </a:extLst>
          </p:cNvPr>
          <p:cNvSpPr>
            <a:spLocks noGrp="1"/>
          </p:cNvSpPr>
          <p:nvPr>
            <p:ph type="pic" sz="quarter" idx="16"/>
          </p:nvPr>
        </p:nvSpPr>
        <p:spPr>
          <a:xfrm>
            <a:off x="0" y="1519085"/>
            <a:ext cx="5419725" cy="4447505"/>
          </a:xfrm>
        </p:spPr>
        <p:txBody>
          <a:bodyPr/>
          <a:lstStyle/>
          <a:p>
            <a:endParaRPr lang="en-US"/>
          </a:p>
        </p:txBody>
      </p:sp>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hasCustomPrompt="1"/>
          </p:nvPr>
        </p:nvSpPr>
        <p:spPr>
          <a:xfrm>
            <a:off x="5520536" y="2265288"/>
            <a:ext cx="2994814" cy="720921"/>
          </a:xfrm>
        </p:spPr>
        <p:txBody>
          <a:bodyPr anchor="b">
            <a:noAutofit/>
          </a:bodyPr>
          <a:lstStyle>
            <a:lvl1pPr marL="0" indent="0">
              <a:buNone/>
              <a:defRPr sz="6000" b="1">
                <a:solidFill>
                  <a:schemeClr val="accent2"/>
                </a:solidFill>
              </a:defRPr>
            </a:lvl1pPr>
          </a:lstStyle>
          <a:p>
            <a:pPr lvl="0"/>
            <a:r>
              <a:rPr lang="en-US"/>
              <a:t>Number</a:t>
            </a:r>
          </a:p>
        </p:txBody>
      </p:sp>
      <p:sp>
        <p:nvSpPr>
          <p:cNvPr id="11" name="Content Placeholder">
            <a:extLst>
              <a:ext uri="{FF2B5EF4-FFF2-40B4-BE49-F238E27FC236}">
                <a16:creationId xmlns:a16="http://schemas.microsoft.com/office/drawing/2014/main" id="{6108009B-B39D-E606-BA19-AE1A730150C9}"/>
              </a:ext>
            </a:extLst>
          </p:cNvPr>
          <p:cNvSpPr>
            <a:spLocks noGrp="1"/>
          </p:cNvSpPr>
          <p:nvPr>
            <p:ph sz="quarter" idx="14"/>
          </p:nvPr>
        </p:nvSpPr>
        <p:spPr>
          <a:xfrm>
            <a:off x="5520536" y="2904563"/>
            <a:ext cx="2994813" cy="818060"/>
          </a:xfrm>
        </p:spPr>
        <p:txBody>
          <a:bodyPr>
            <a:noAutofit/>
          </a:bodyPr>
          <a:lstStyle>
            <a:lvl1pPr marL="0" indent="0">
              <a:buNone/>
              <a:defRPr sz="2250">
                <a:solidFill>
                  <a:schemeClr val="accent1">
                    <a:lumMod val="50000"/>
                  </a:schemeClr>
                </a:solidFill>
              </a:defRPr>
            </a:lvl1pPr>
            <a:lvl2pPr marL="342900" indent="0">
              <a:buNone/>
              <a:defRPr/>
            </a:lvl2pPr>
          </a:lstStyle>
          <a:p>
            <a:pPr lvl="0"/>
            <a:r>
              <a:rPr lang="en-US"/>
              <a:t>Click to edit Master text styles</a:t>
            </a:r>
          </a:p>
        </p:txBody>
      </p:sp>
      <p:sp>
        <p:nvSpPr>
          <p:cNvPr id="13" name="Content Placeholder">
            <a:extLst>
              <a:ext uri="{FF2B5EF4-FFF2-40B4-BE49-F238E27FC236}">
                <a16:creationId xmlns:a16="http://schemas.microsoft.com/office/drawing/2014/main" id="{8BDB38F0-9026-272E-4B00-7F28926E112B}"/>
              </a:ext>
            </a:extLst>
          </p:cNvPr>
          <p:cNvSpPr>
            <a:spLocks noGrp="1"/>
          </p:cNvSpPr>
          <p:nvPr>
            <p:ph sz="quarter" idx="15"/>
          </p:nvPr>
        </p:nvSpPr>
        <p:spPr>
          <a:xfrm>
            <a:off x="5520536" y="3722624"/>
            <a:ext cx="2994813" cy="2244405"/>
          </a:xfrm>
        </p:spPr>
        <p:txBody>
          <a:bodyPr>
            <a:normAutofit/>
          </a:bodyPr>
          <a:lstStyle>
            <a:lvl1pPr marL="0" indent="0">
              <a:lnSpc>
                <a:spcPct val="100000"/>
              </a:lnSpc>
              <a:buNone/>
              <a:defRPr sz="1350"/>
            </a:lvl1pPr>
          </a:lstStyle>
          <a:p>
            <a:pPr lvl="0"/>
            <a:r>
              <a:rPr lang="en-US"/>
              <a:t>Click to edit Master text styles</a:t>
            </a:r>
          </a:p>
        </p:txBody>
      </p:sp>
      <p:sp>
        <p:nvSpPr>
          <p:cNvPr id="7" name="Footer Placeholder">
            <a:extLst>
              <a:ext uri="{FF2B5EF4-FFF2-40B4-BE49-F238E27FC236}">
                <a16:creationId xmlns:a16="http://schemas.microsoft.com/office/drawing/2014/main" id="{1A51492E-F2AD-B3E4-804A-0B92DE9C503E}"/>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4" name="Slide Number Placeholder">
            <a:extLst>
              <a:ext uri="{FF2B5EF4-FFF2-40B4-BE49-F238E27FC236}">
                <a16:creationId xmlns:a16="http://schemas.microsoft.com/office/drawing/2014/main" id="{3100A104-A6A7-D5DF-9E08-2EB92182FB06}"/>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99290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728874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Icons w/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1AC1BC-9395-493E-EB54-A752CB5B244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Slide Title"/>
          <p:cNvSpPr>
            <a:spLocks noGrp="1"/>
          </p:cNvSpPr>
          <p:nvPr>
            <p:ph type="title" hasCustomPrompt="1"/>
          </p:nvPr>
        </p:nvSpPr>
        <p:spPr>
          <a:xfrm>
            <a:off x="628650" y="374904"/>
            <a:ext cx="7886700" cy="685800"/>
          </a:xfrm>
        </p:spPr>
        <p:txBody>
          <a:bodyPr>
            <a:noAutofit/>
          </a:bodyPr>
          <a:lstStyle>
            <a:lvl1pPr>
              <a:defRPr sz="2100" b="1" i="0">
                <a:latin typeface="Calibri" charset="0"/>
                <a:ea typeface="Calibri" charset="0"/>
                <a:cs typeface="Calibri" charset="0"/>
              </a:defRPr>
            </a:lvl1pPr>
          </a:lstStyle>
          <a:p>
            <a:r>
              <a:rPr lang="en-US"/>
              <a:t>Insert Title, 28pt Segoe UI Bold</a:t>
            </a:r>
          </a:p>
        </p:txBody>
      </p:sp>
      <p:sp>
        <p:nvSpPr>
          <p:cNvPr id="8" name="Icon 1">
            <a:extLst>
              <a:ext uri="{FF2B5EF4-FFF2-40B4-BE49-F238E27FC236}">
                <a16:creationId xmlns:a16="http://schemas.microsoft.com/office/drawing/2014/main" id="{33DD426A-81F2-B34C-ABF5-EE466FE47906}"/>
              </a:ext>
            </a:extLst>
          </p:cNvPr>
          <p:cNvSpPr>
            <a:spLocks noGrp="1" noChangeAspect="1"/>
          </p:cNvSpPr>
          <p:nvPr>
            <p:ph type="pic" sz="quarter" idx="16" hasCustomPrompt="1"/>
          </p:nvPr>
        </p:nvSpPr>
        <p:spPr>
          <a:xfrm>
            <a:off x="628650" y="1606534"/>
            <a:ext cx="960120" cy="1280160"/>
          </a:xfrm>
        </p:spPr>
        <p:txBody>
          <a:bodyPr/>
          <a:lstStyle>
            <a:lvl1pPr marL="0" indent="0">
              <a:buNone/>
              <a:defRPr/>
            </a:lvl1pPr>
          </a:lstStyle>
          <a:p>
            <a:r>
              <a:rPr lang="en-US"/>
              <a:t>Icon</a:t>
            </a:r>
          </a:p>
        </p:txBody>
      </p:sp>
      <p:sp>
        <p:nvSpPr>
          <p:cNvPr id="10" name="Text Placeholder 1">
            <a:extLst>
              <a:ext uri="{FF2B5EF4-FFF2-40B4-BE49-F238E27FC236}">
                <a16:creationId xmlns:a16="http://schemas.microsoft.com/office/drawing/2014/main" id="{7A57BF28-2D4C-5C45-B921-0C1C8CB02A41}"/>
              </a:ext>
            </a:extLst>
          </p:cNvPr>
          <p:cNvSpPr>
            <a:spLocks noGrp="1"/>
          </p:cNvSpPr>
          <p:nvPr>
            <p:ph type="body" sz="quarter" idx="17" hasCustomPrompt="1"/>
          </p:nvPr>
        </p:nvSpPr>
        <p:spPr>
          <a:xfrm>
            <a:off x="1695450" y="1857994"/>
            <a:ext cx="2829485" cy="777241"/>
          </a:xfrm>
        </p:spPr>
        <p:txBody>
          <a:bodyPr anchor="ctr"/>
          <a:lstStyle/>
          <a:p>
            <a:pPr lvl="0"/>
            <a:r>
              <a:rPr lang="en-US"/>
              <a:t>Edit Master text styles</a:t>
            </a:r>
          </a:p>
        </p:txBody>
      </p:sp>
      <p:sp>
        <p:nvSpPr>
          <p:cNvPr id="16" name="Icon 2">
            <a:extLst>
              <a:ext uri="{FF2B5EF4-FFF2-40B4-BE49-F238E27FC236}">
                <a16:creationId xmlns:a16="http://schemas.microsoft.com/office/drawing/2014/main" id="{BEE80464-E9FA-434C-A292-19252F2ACA3B}"/>
              </a:ext>
            </a:extLst>
          </p:cNvPr>
          <p:cNvSpPr>
            <a:spLocks noGrp="1" noChangeAspect="1"/>
          </p:cNvSpPr>
          <p:nvPr>
            <p:ph type="pic" sz="quarter" idx="18" hasCustomPrompt="1"/>
          </p:nvPr>
        </p:nvSpPr>
        <p:spPr>
          <a:xfrm>
            <a:off x="628650" y="3062578"/>
            <a:ext cx="960120" cy="1280160"/>
          </a:xfrm>
        </p:spPr>
        <p:txBody>
          <a:bodyPr/>
          <a:lstStyle>
            <a:lvl1pPr marL="0" indent="0">
              <a:buNone/>
              <a:defRPr/>
            </a:lvl1pPr>
          </a:lstStyle>
          <a:p>
            <a:r>
              <a:rPr lang="en-US"/>
              <a:t>Icon</a:t>
            </a:r>
          </a:p>
        </p:txBody>
      </p:sp>
      <p:sp>
        <p:nvSpPr>
          <p:cNvPr id="20" name="Text Placeholder 2">
            <a:extLst>
              <a:ext uri="{FF2B5EF4-FFF2-40B4-BE49-F238E27FC236}">
                <a16:creationId xmlns:a16="http://schemas.microsoft.com/office/drawing/2014/main" id="{C729A1C2-9323-5542-BE76-53EBF91E0A64}"/>
              </a:ext>
            </a:extLst>
          </p:cNvPr>
          <p:cNvSpPr>
            <a:spLocks noGrp="1"/>
          </p:cNvSpPr>
          <p:nvPr>
            <p:ph type="body" sz="quarter" idx="19" hasCustomPrompt="1"/>
          </p:nvPr>
        </p:nvSpPr>
        <p:spPr>
          <a:xfrm>
            <a:off x="1695450" y="3294213"/>
            <a:ext cx="2829485" cy="793428"/>
          </a:xfrm>
        </p:spPr>
        <p:txBody>
          <a:bodyPr anchor="ctr"/>
          <a:lstStyle/>
          <a:p>
            <a:pPr lvl="0"/>
            <a:r>
              <a:rPr lang="en-US"/>
              <a:t>Edit Master text styles</a:t>
            </a:r>
          </a:p>
        </p:txBody>
      </p:sp>
      <p:sp>
        <p:nvSpPr>
          <p:cNvPr id="21" name="Icon 3">
            <a:extLst>
              <a:ext uri="{FF2B5EF4-FFF2-40B4-BE49-F238E27FC236}">
                <a16:creationId xmlns:a16="http://schemas.microsoft.com/office/drawing/2014/main" id="{490100E6-8287-294B-B50D-8ECC67FA8A81}"/>
              </a:ext>
            </a:extLst>
          </p:cNvPr>
          <p:cNvSpPr>
            <a:spLocks noGrp="1" noChangeAspect="1"/>
          </p:cNvSpPr>
          <p:nvPr>
            <p:ph type="pic" sz="quarter" idx="20" hasCustomPrompt="1"/>
          </p:nvPr>
        </p:nvSpPr>
        <p:spPr>
          <a:xfrm>
            <a:off x="628650" y="4518621"/>
            <a:ext cx="960120" cy="1280160"/>
          </a:xfrm>
        </p:spPr>
        <p:txBody>
          <a:bodyPr/>
          <a:lstStyle>
            <a:lvl1pPr marL="0" indent="0">
              <a:buNone/>
              <a:defRPr/>
            </a:lvl1pPr>
          </a:lstStyle>
          <a:p>
            <a:r>
              <a:rPr lang="en-US"/>
              <a:t>Icon</a:t>
            </a:r>
          </a:p>
        </p:txBody>
      </p:sp>
      <p:sp>
        <p:nvSpPr>
          <p:cNvPr id="22" name="Text Placeholder 3">
            <a:extLst>
              <a:ext uri="{FF2B5EF4-FFF2-40B4-BE49-F238E27FC236}">
                <a16:creationId xmlns:a16="http://schemas.microsoft.com/office/drawing/2014/main" id="{BBAF3B9D-3360-FD4E-B9B3-7CADE2B3B49F}"/>
              </a:ext>
            </a:extLst>
          </p:cNvPr>
          <p:cNvSpPr>
            <a:spLocks noGrp="1"/>
          </p:cNvSpPr>
          <p:nvPr>
            <p:ph type="body" sz="quarter" idx="21" hasCustomPrompt="1"/>
          </p:nvPr>
        </p:nvSpPr>
        <p:spPr>
          <a:xfrm>
            <a:off x="1695450" y="4775200"/>
            <a:ext cx="2829485" cy="813623"/>
          </a:xfrm>
        </p:spPr>
        <p:txBody>
          <a:bodyPr anchor="ctr"/>
          <a:lstStyle/>
          <a:p>
            <a:pPr lvl="0"/>
            <a:r>
              <a:rPr lang="en-US"/>
              <a:t>Edit Master text styles</a:t>
            </a:r>
          </a:p>
        </p:txBody>
      </p:sp>
      <p:sp>
        <p:nvSpPr>
          <p:cNvPr id="2" name="Icon 1">
            <a:extLst>
              <a:ext uri="{FF2B5EF4-FFF2-40B4-BE49-F238E27FC236}">
                <a16:creationId xmlns:a16="http://schemas.microsoft.com/office/drawing/2014/main" id="{B23873D2-33CA-900E-F6A1-066AE5B3A9FD}"/>
              </a:ext>
            </a:extLst>
          </p:cNvPr>
          <p:cNvSpPr>
            <a:spLocks noGrp="1" noChangeAspect="1"/>
          </p:cNvSpPr>
          <p:nvPr>
            <p:ph type="pic" sz="quarter" idx="24" hasCustomPrompt="1"/>
          </p:nvPr>
        </p:nvSpPr>
        <p:spPr>
          <a:xfrm>
            <a:off x="4695041" y="1606534"/>
            <a:ext cx="960120" cy="1280160"/>
          </a:xfrm>
        </p:spPr>
        <p:txBody>
          <a:bodyPr/>
          <a:lstStyle>
            <a:lvl1pPr marL="0" indent="0">
              <a:buNone/>
              <a:defRPr/>
            </a:lvl1pPr>
          </a:lstStyle>
          <a:p>
            <a:r>
              <a:rPr lang="en-US"/>
              <a:t>Icon</a:t>
            </a:r>
          </a:p>
        </p:txBody>
      </p:sp>
      <p:sp>
        <p:nvSpPr>
          <p:cNvPr id="5" name="Text Placeholder 1">
            <a:extLst>
              <a:ext uri="{FF2B5EF4-FFF2-40B4-BE49-F238E27FC236}">
                <a16:creationId xmlns:a16="http://schemas.microsoft.com/office/drawing/2014/main" id="{62BA90B0-16B9-DE68-BE44-E2234F18CC25}"/>
              </a:ext>
            </a:extLst>
          </p:cNvPr>
          <p:cNvSpPr>
            <a:spLocks noGrp="1"/>
          </p:cNvSpPr>
          <p:nvPr>
            <p:ph type="body" sz="quarter" idx="25" hasCustomPrompt="1"/>
          </p:nvPr>
        </p:nvSpPr>
        <p:spPr>
          <a:xfrm>
            <a:off x="5762625" y="1821761"/>
            <a:ext cx="2914650" cy="777241"/>
          </a:xfrm>
        </p:spPr>
        <p:txBody>
          <a:bodyPr anchor="ctr"/>
          <a:lstStyle/>
          <a:p>
            <a:pPr lvl="0"/>
            <a:r>
              <a:rPr lang="en-US"/>
              <a:t>Edit Master text styles</a:t>
            </a:r>
          </a:p>
        </p:txBody>
      </p:sp>
      <p:sp>
        <p:nvSpPr>
          <p:cNvPr id="6" name="Icon 2">
            <a:extLst>
              <a:ext uri="{FF2B5EF4-FFF2-40B4-BE49-F238E27FC236}">
                <a16:creationId xmlns:a16="http://schemas.microsoft.com/office/drawing/2014/main" id="{E6443D66-5CF2-1512-EE25-82E212E2DDE9}"/>
              </a:ext>
            </a:extLst>
          </p:cNvPr>
          <p:cNvSpPr>
            <a:spLocks noGrp="1" noChangeAspect="1"/>
          </p:cNvSpPr>
          <p:nvPr>
            <p:ph type="pic" sz="quarter" idx="26" hasCustomPrompt="1"/>
          </p:nvPr>
        </p:nvSpPr>
        <p:spPr>
          <a:xfrm>
            <a:off x="4695041" y="3054227"/>
            <a:ext cx="960120" cy="1280160"/>
          </a:xfrm>
        </p:spPr>
        <p:txBody>
          <a:bodyPr/>
          <a:lstStyle>
            <a:lvl1pPr marL="0" indent="0">
              <a:buNone/>
              <a:defRPr/>
            </a:lvl1pPr>
          </a:lstStyle>
          <a:p>
            <a:r>
              <a:rPr lang="en-US"/>
              <a:t>Icon</a:t>
            </a:r>
          </a:p>
        </p:txBody>
      </p:sp>
      <p:sp>
        <p:nvSpPr>
          <p:cNvPr id="9" name="Text Placeholder 2">
            <a:extLst>
              <a:ext uri="{FF2B5EF4-FFF2-40B4-BE49-F238E27FC236}">
                <a16:creationId xmlns:a16="http://schemas.microsoft.com/office/drawing/2014/main" id="{B35715B4-3363-7ACE-E680-87C67C3950EC}"/>
              </a:ext>
            </a:extLst>
          </p:cNvPr>
          <p:cNvSpPr>
            <a:spLocks noGrp="1"/>
          </p:cNvSpPr>
          <p:nvPr>
            <p:ph type="body" sz="quarter" idx="27" hasCustomPrompt="1"/>
          </p:nvPr>
        </p:nvSpPr>
        <p:spPr>
          <a:xfrm>
            <a:off x="5762625" y="3277885"/>
            <a:ext cx="2914650" cy="777240"/>
          </a:xfrm>
        </p:spPr>
        <p:txBody>
          <a:bodyPr anchor="ctr"/>
          <a:lstStyle/>
          <a:p>
            <a:pPr lvl="0"/>
            <a:r>
              <a:rPr lang="en-US"/>
              <a:t>Edit Master text styles</a:t>
            </a:r>
          </a:p>
        </p:txBody>
      </p:sp>
      <p:sp>
        <p:nvSpPr>
          <p:cNvPr id="11" name="Icon 3">
            <a:extLst>
              <a:ext uri="{FF2B5EF4-FFF2-40B4-BE49-F238E27FC236}">
                <a16:creationId xmlns:a16="http://schemas.microsoft.com/office/drawing/2014/main" id="{2B110686-E35B-1EC2-2FFB-B3B437A2A1BF}"/>
              </a:ext>
            </a:extLst>
          </p:cNvPr>
          <p:cNvSpPr>
            <a:spLocks noGrp="1" noChangeAspect="1"/>
          </p:cNvSpPr>
          <p:nvPr>
            <p:ph type="pic" sz="quarter" idx="28" hasCustomPrompt="1"/>
          </p:nvPr>
        </p:nvSpPr>
        <p:spPr>
          <a:xfrm>
            <a:off x="4695041" y="4518621"/>
            <a:ext cx="960120" cy="1280160"/>
          </a:xfrm>
        </p:spPr>
        <p:txBody>
          <a:bodyPr/>
          <a:lstStyle>
            <a:lvl1pPr marL="0" indent="0">
              <a:buNone/>
              <a:defRPr/>
            </a:lvl1pPr>
          </a:lstStyle>
          <a:p>
            <a:r>
              <a:rPr lang="en-US"/>
              <a:t>Icon</a:t>
            </a:r>
          </a:p>
        </p:txBody>
      </p:sp>
      <p:sp>
        <p:nvSpPr>
          <p:cNvPr id="12" name="Text Placeholder 3">
            <a:extLst>
              <a:ext uri="{FF2B5EF4-FFF2-40B4-BE49-F238E27FC236}">
                <a16:creationId xmlns:a16="http://schemas.microsoft.com/office/drawing/2014/main" id="{B89B54F2-5A01-BE9C-3FF4-12FEB2F7D5D2}"/>
              </a:ext>
            </a:extLst>
          </p:cNvPr>
          <p:cNvSpPr>
            <a:spLocks noGrp="1"/>
          </p:cNvSpPr>
          <p:nvPr>
            <p:ph type="body" sz="quarter" idx="29" hasCustomPrompt="1"/>
          </p:nvPr>
        </p:nvSpPr>
        <p:spPr>
          <a:xfrm>
            <a:off x="5789631" y="4775200"/>
            <a:ext cx="2914650" cy="813623"/>
          </a:xfrm>
        </p:spPr>
        <p:txBody>
          <a:bodyPr anchor="ctr"/>
          <a:lstStyle/>
          <a:p>
            <a:pPr lvl="0"/>
            <a:r>
              <a:rPr lang="en-US"/>
              <a:t>Edit Master text styles</a:t>
            </a:r>
          </a:p>
        </p:txBody>
      </p:sp>
      <p:sp>
        <p:nvSpPr>
          <p:cNvPr id="13" name="Footer Placeholder">
            <a:extLst>
              <a:ext uri="{FF2B5EF4-FFF2-40B4-BE49-F238E27FC236}">
                <a16:creationId xmlns:a16="http://schemas.microsoft.com/office/drawing/2014/main" id="{4C3ADDDA-D87F-60BE-EF2B-DF73287030DC}"/>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4" name="Slide Number Placeholder">
            <a:extLst>
              <a:ext uri="{FF2B5EF4-FFF2-40B4-BE49-F238E27FC236}">
                <a16:creationId xmlns:a16="http://schemas.microsoft.com/office/drawing/2014/main" id="{C42E35B8-D8F4-8DA7-9198-1D7BFB155AAD}"/>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84699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with Alt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700"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7" name="Text Placeholder 6">
            <a:extLst>
              <a:ext uri="{FF2B5EF4-FFF2-40B4-BE49-F238E27FC236}">
                <a16:creationId xmlns:a16="http://schemas.microsoft.com/office/drawing/2014/main" id="{0D02AF95-E69D-FE49-BF59-C3E152165E20}"/>
              </a:ext>
            </a:extLst>
          </p:cNvPr>
          <p:cNvSpPr>
            <a:spLocks noGrp="1"/>
          </p:cNvSpPr>
          <p:nvPr>
            <p:ph type="body" sz="quarter" idx="14" hasCustomPrompt="1"/>
          </p:nvPr>
        </p:nvSpPr>
        <p:spPr>
          <a:xfrm>
            <a:off x="-2457450" y="571500"/>
            <a:ext cx="2343150" cy="4914900"/>
          </a:xfrm>
        </p:spPr>
        <p:txBody>
          <a:bodyPr/>
          <a:lstStyle/>
          <a:p>
            <a:pPr lvl="0"/>
            <a:r>
              <a:rPr lang="en-US"/>
              <a:t>Insert Alt-text for complex image or graphic</a:t>
            </a:r>
          </a:p>
        </p:txBody>
      </p:sp>
    </p:spTree>
    <p:extLst>
      <p:ext uri="{BB962C8B-B14F-4D97-AF65-F5344CB8AC3E}">
        <p14:creationId xmlns:p14="http://schemas.microsoft.com/office/powerpoint/2010/main" val="4168511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bout the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accent2"/>
                </a:solidFill>
              </a:defRPr>
            </a:lvl1pPr>
          </a:lstStyle>
          <a:p>
            <a:r>
              <a:rPr lang="en-US"/>
              <a:t>How to use this template</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Tree>
    <p:extLst>
      <p:ext uri="{BB962C8B-B14F-4D97-AF65-F5344CB8AC3E}">
        <p14:creationId xmlns:p14="http://schemas.microsoft.com/office/powerpoint/2010/main" val="1006889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_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B3C58-3A33-1047-B3E6-DB280C801C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89864" y="5810600"/>
            <a:ext cx="2530604" cy="660157"/>
          </a:xfrm>
          <a:prstGeom prst="rect">
            <a:avLst/>
          </a:prstGeom>
        </p:spPr>
      </p:pic>
      <p:sp>
        <p:nvSpPr>
          <p:cNvPr id="16" name="Presentation Title"/>
          <p:cNvSpPr>
            <a:spLocks noGrp="1"/>
          </p:cNvSpPr>
          <p:nvPr>
            <p:ph type="title" hasCustomPrompt="1"/>
          </p:nvPr>
        </p:nvSpPr>
        <p:spPr>
          <a:xfrm>
            <a:off x="2628900" y="1925168"/>
            <a:ext cx="5229225" cy="789590"/>
          </a:xfrm>
        </p:spPr>
        <p:txBody>
          <a:bodyPr anchor="t">
            <a:noAutofit/>
          </a:bodyPr>
          <a:lstStyle>
            <a:lvl1pPr>
              <a:defRPr sz="2700" b="1" i="0" cap="all" baseline="0">
                <a:solidFill>
                  <a:srgbClr val="112F4E"/>
                </a:solidFill>
                <a:latin typeface="Segoe UI" panose="020B0502040204020203" pitchFamily="34" charset="0"/>
                <a:ea typeface="Segoe UI" panose="020B0502040204020203" pitchFamily="34" charset="0"/>
                <a:cs typeface="Segoe UI" panose="020B0502040204020203" pitchFamily="34" charset="0"/>
              </a:defRPr>
            </a:lvl1pPr>
          </a:lstStyle>
          <a:p>
            <a:r>
              <a:rPr lang="en-US"/>
              <a:t>Presentation Title</a:t>
            </a:r>
          </a:p>
        </p:txBody>
      </p:sp>
      <p:sp>
        <p:nvSpPr>
          <p:cNvPr id="7" name="Name of Presenter"/>
          <p:cNvSpPr>
            <a:spLocks noGrp="1"/>
          </p:cNvSpPr>
          <p:nvPr>
            <p:ph type="body" sz="quarter" idx="10" hasCustomPrompt="1"/>
          </p:nvPr>
        </p:nvSpPr>
        <p:spPr>
          <a:xfrm>
            <a:off x="2628900" y="3133971"/>
            <a:ext cx="5229227" cy="374904"/>
          </a:xfrm>
        </p:spPr>
        <p:txBody>
          <a:bodyPr>
            <a:noAutofit/>
          </a:bodyPr>
          <a:lstStyle>
            <a:lvl1pPr marL="0" indent="0">
              <a:buNone/>
              <a:defRPr sz="1650" b="1">
                <a:solidFill>
                  <a:srgbClr val="112F4E"/>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Name of Presenter</a:t>
            </a:r>
          </a:p>
        </p:txBody>
      </p:sp>
      <p:sp>
        <p:nvSpPr>
          <p:cNvPr id="18" name="Title of Presenter"/>
          <p:cNvSpPr>
            <a:spLocks noGrp="1"/>
          </p:cNvSpPr>
          <p:nvPr>
            <p:ph type="body" sz="quarter" idx="11" hasCustomPrompt="1"/>
          </p:nvPr>
        </p:nvSpPr>
        <p:spPr>
          <a:xfrm>
            <a:off x="2628899" y="3557711"/>
            <a:ext cx="5229226" cy="393192"/>
          </a:xfrm>
        </p:spPr>
        <p:txBody>
          <a:bodyPr>
            <a:noAutofit/>
          </a:bodyPr>
          <a:lstStyle>
            <a:lvl1pPr marL="0" indent="0">
              <a:buNone/>
              <a:defRPr lang="en-US" sz="1650" i="1"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Title of Presenter</a:t>
            </a:r>
          </a:p>
        </p:txBody>
      </p:sp>
      <p:sp>
        <p:nvSpPr>
          <p:cNvPr id="22" name="Presenter's Organization"/>
          <p:cNvSpPr>
            <a:spLocks noGrp="1"/>
          </p:cNvSpPr>
          <p:nvPr>
            <p:ph type="body" sz="quarter" idx="12" hasCustomPrompt="1"/>
          </p:nvPr>
        </p:nvSpPr>
        <p:spPr>
          <a:xfrm>
            <a:off x="2628898" y="4166133"/>
            <a:ext cx="5229227" cy="303022"/>
          </a:xfrm>
        </p:spPr>
        <p:txBody>
          <a:bodyPr>
            <a:noAutofit/>
          </a:bodyPr>
          <a:lstStyle>
            <a:lvl1pPr marL="0" indent="0">
              <a:buNone/>
              <a:defRPr lang="en-US" sz="120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Presenter’s Organization</a:t>
            </a:r>
          </a:p>
        </p:txBody>
      </p:sp>
      <p:sp>
        <p:nvSpPr>
          <p:cNvPr id="27" name="Audience Name"/>
          <p:cNvSpPr>
            <a:spLocks noGrp="1"/>
          </p:cNvSpPr>
          <p:nvPr>
            <p:ph type="body" sz="quarter" idx="13" hasCustomPrompt="1"/>
          </p:nvPr>
        </p:nvSpPr>
        <p:spPr>
          <a:xfrm>
            <a:off x="2628897" y="4588969"/>
            <a:ext cx="5229226" cy="231357"/>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Audience Name and Date</a:t>
            </a:r>
          </a:p>
        </p:txBody>
      </p:sp>
      <p:sp>
        <p:nvSpPr>
          <p:cNvPr id="12" name="Text Placeholder 2">
            <a:extLst>
              <a:ext uri="{FF2B5EF4-FFF2-40B4-BE49-F238E27FC236}">
                <a16:creationId xmlns:a16="http://schemas.microsoft.com/office/drawing/2014/main" id="{2C65E52F-4586-8940-BDE1-34856A41CA98}"/>
              </a:ext>
            </a:extLst>
          </p:cNvPr>
          <p:cNvSpPr>
            <a:spLocks noGrp="1"/>
          </p:cNvSpPr>
          <p:nvPr>
            <p:ph type="body" sz="quarter" idx="15" hasCustomPrompt="1"/>
          </p:nvPr>
        </p:nvSpPr>
        <p:spPr>
          <a:xfrm>
            <a:off x="2628897" y="5394711"/>
            <a:ext cx="2872441" cy="246888"/>
          </a:xfrm>
        </p:spPr>
        <p:txBody>
          <a:bodyPr anchor="b">
            <a:normAutofit/>
          </a:bodyPr>
          <a:lstStyle>
            <a:lvl1pPr marL="0" indent="0">
              <a:buNone/>
              <a:defRPr sz="900">
                <a:solidFill>
                  <a:srgbClr val="898989"/>
                </a:solidFill>
                <a:latin typeface="Segoe UI" panose="020B0502040204020203" pitchFamily="34" charset="0"/>
                <a:cs typeface="Segoe UI" panose="020B0502040204020203" pitchFamily="34" charset="0"/>
              </a:defRPr>
            </a:lvl1pPr>
          </a:lstStyle>
          <a:p>
            <a:pPr lvl="0"/>
            <a:r>
              <a:rPr lang="en-US"/>
              <a:t>FOR INTERNAL USE ONLY</a:t>
            </a:r>
          </a:p>
        </p:txBody>
      </p:sp>
    </p:spTree>
    <p:extLst>
      <p:ext uri="{BB962C8B-B14F-4D97-AF65-F5344CB8AC3E}">
        <p14:creationId xmlns:p14="http://schemas.microsoft.com/office/powerpoint/2010/main" val="2709428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F1DCD-70DD-7F49-A109-88D20B615D1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Presentation Title"/>
          <p:cNvSpPr>
            <a:spLocks noGrp="1"/>
          </p:cNvSpPr>
          <p:nvPr>
            <p:ph type="title" hasCustomPrompt="1"/>
          </p:nvPr>
        </p:nvSpPr>
        <p:spPr>
          <a:xfrm>
            <a:off x="628650" y="3505200"/>
            <a:ext cx="5886450" cy="789590"/>
          </a:xfrm>
        </p:spPr>
        <p:txBody>
          <a:bodyPr anchor="t">
            <a:noAutofit/>
          </a:bodyPr>
          <a:lstStyle>
            <a:lvl1pPr>
              <a:defRPr sz="2700" b="1" i="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SECTION TITLE</a:t>
            </a:r>
          </a:p>
        </p:txBody>
      </p:sp>
      <p:sp>
        <p:nvSpPr>
          <p:cNvPr id="7" name="Name of Presenter"/>
          <p:cNvSpPr>
            <a:spLocks noGrp="1"/>
          </p:cNvSpPr>
          <p:nvPr>
            <p:ph type="body" sz="quarter" idx="10" hasCustomPrompt="1"/>
          </p:nvPr>
        </p:nvSpPr>
        <p:spPr>
          <a:xfrm>
            <a:off x="628650" y="4495800"/>
            <a:ext cx="5886449" cy="374904"/>
          </a:xfrm>
        </p:spPr>
        <p:txBody>
          <a:bodyPr>
            <a:noAutofit/>
          </a:bodyPr>
          <a:lstStyle>
            <a:lvl1pPr marL="0" indent="0">
              <a:buNone/>
              <a:defRPr sz="1650" b="0">
                <a:solidFill>
                  <a:srgbClr val="08BDE2"/>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a:t>
            </a:r>
          </a:p>
        </p:txBody>
      </p:sp>
    </p:spTree>
    <p:extLst>
      <p:ext uri="{BB962C8B-B14F-4D97-AF65-F5344CB8AC3E}">
        <p14:creationId xmlns:p14="http://schemas.microsoft.com/office/powerpoint/2010/main" val="3758907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3" name="Slide Number Placeholder">
            <a:extLst>
              <a:ext uri="{FF2B5EF4-FFF2-40B4-BE49-F238E27FC236}">
                <a16:creationId xmlns:a16="http://schemas.microsoft.com/office/drawing/2014/main" id="{E286F48B-3078-17B8-01DA-4DD4CAFA6A9E}"/>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351248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Tw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marL="342900" indent="-342900">
              <a:buFont typeface="+mj-lt"/>
              <a:buAutoNum type="arabicPeriod"/>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822395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700"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26233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Two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EEFAF194-D749-236D-EB4E-31AD2FF032C0}"/>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9" name="Slide Number Placeholder">
            <a:extLst>
              <a:ext uri="{FF2B5EF4-FFF2-40B4-BE49-F238E27FC236}">
                <a16:creationId xmlns:a16="http://schemas.microsoft.com/office/drawing/2014/main" id="{221493C6-4ED7-EAFD-3A39-190B2FED101C}"/>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3773648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wo Content Sections with Alt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D5CAE50E-2627-37C5-7655-A4886A7E2F66}"/>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9" name="Slide Number Placeholder">
            <a:extLst>
              <a:ext uri="{FF2B5EF4-FFF2-40B4-BE49-F238E27FC236}">
                <a16:creationId xmlns:a16="http://schemas.microsoft.com/office/drawing/2014/main" id="{7C4E9D21-281C-FB58-1551-B37800B7FDB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89770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hree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331714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a:extLst>
              <a:ext uri="{FF2B5EF4-FFF2-40B4-BE49-F238E27FC236}">
                <a16:creationId xmlns:a16="http://schemas.microsoft.com/office/drawing/2014/main" id="{EAEFFF59-D959-2C44-9E43-42E5195EF2A6}"/>
              </a:ext>
            </a:extLst>
          </p:cNvPr>
          <p:cNvSpPr>
            <a:spLocks noGrp="1"/>
          </p:cNvSpPr>
          <p:nvPr>
            <p:ph sz="quarter" idx="15"/>
          </p:nvPr>
        </p:nvSpPr>
        <p:spPr>
          <a:xfrm>
            <a:off x="600319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a:extLst>
              <a:ext uri="{FF2B5EF4-FFF2-40B4-BE49-F238E27FC236}">
                <a16:creationId xmlns:a16="http://schemas.microsoft.com/office/drawing/2014/main" id="{1D258AFF-3937-36F7-18F2-515FADF0961F}"/>
              </a:ext>
            </a:extLst>
          </p:cNvPr>
          <p:cNvSpPr>
            <a:spLocks noGrp="1"/>
          </p:cNvSpPr>
          <p:nvPr>
            <p:ph type="ftr" sz="quarter" idx="11"/>
          </p:nvPr>
        </p:nvSpPr>
        <p:spPr>
          <a:xfrm>
            <a:off x="628650" y="6286500"/>
            <a:ext cx="5886450" cy="308792"/>
          </a:xfrm>
        </p:spPr>
        <p:txBody>
          <a:bodyPr/>
          <a:lstStyle>
            <a:lvl1pPr algn="l">
              <a:defRPr/>
            </a:lvl1pPr>
          </a:lstStyle>
          <a:p>
            <a:r>
              <a:rPr lang="en-US"/>
              <a:t>FOR INTERNAL USE ONLY • OFFICE OF INFORMATION AND TECHNOLOGY</a:t>
            </a:r>
          </a:p>
        </p:txBody>
      </p:sp>
      <p:sp>
        <p:nvSpPr>
          <p:cNvPr id="10" name="Slide Number Placeholder">
            <a:extLst>
              <a:ext uri="{FF2B5EF4-FFF2-40B4-BE49-F238E27FC236}">
                <a16:creationId xmlns:a16="http://schemas.microsoft.com/office/drawing/2014/main" id="{2112F6BA-5B7C-FC70-C596-52F4D9371232}"/>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64146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3677921"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3677921"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869180" y="1562100"/>
            <a:ext cx="3646170"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869180" y="2048616"/>
            <a:ext cx="364617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EDE47FAD-AFF1-1A8F-FABA-28B0ADBF419D}"/>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522406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hree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251460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251460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3320415" y="1562100"/>
            <a:ext cx="2508885"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3320415"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Placeholder 2">
            <a:extLst>
              <a:ext uri="{FF2B5EF4-FFF2-40B4-BE49-F238E27FC236}">
                <a16:creationId xmlns:a16="http://schemas.microsoft.com/office/drawing/2014/main" id="{C4D84842-66B7-724B-9486-0BF1181B77B0}"/>
              </a:ext>
            </a:extLst>
          </p:cNvPr>
          <p:cNvSpPr>
            <a:spLocks noGrp="1"/>
          </p:cNvSpPr>
          <p:nvPr>
            <p:ph type="body" sz="quarter" idx="18" hasCustomPrompt="1"/>
          </p:nvPr>
        </p:nvSpPr>
        <p:spPr>
          <a:xfrm>
            <a:off x="5996940" y="1562100"/>
            <a:ext cx="2508885" cy="423862"/>
          </a:xfrm>
        </p:spPr>
        <p:txBody>
          <a:bodyPr/>
          <a:lstStyle>
            <a:lvl1pPr marL="0" indent="0">
              <a:buNone/>
              <a:defRPr b="1">
                <a:solidFill>
                  <a:schemeClr val="tx2"/>
                </a:solidFill>
              </a:defRPr>
            </a:lvl1pPr>
          </a:lstStyle>
          <a:p>
            <a:pPr lvl="0"/>
            <a:r>
              <a:rPr lang="en-US"/>
              <a:t>Insert Heading</a:t>
            </a:r>
          </a:p>
        </p:txBody>
      </p:sp>
      <p:sp>
        <p:nvSpPr>
          <p:cNvPr id="12" name="Content Placeholder 2">
            <a:extLst>
              <a:ext uri="{FF2B5EF4-FFF2-40B4-BE49-F238E27FC236}">
                <a16:creationId xmlns:a16="http://schemas.microsoft.com/office/drawing/2014/main" id="{639CE862-9B0F-6049-9296-A8B37010B010}"/>
              </a:ext>
            </a:extLst>
          </p:cNvPr>
          <p:cNvSpPr>
            <a:spLocks noGrp="1"/>
          </p:cNvSpPr>
          <p:nvPr>
            <p:ph sz="quarter" idx="19"/>
          </p:nvPr>
        </p:nvSpPr>
        <p:spPr>
          <a:xfrm>
            <a:off x="5996940"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a:extLst>
              <a:ext uri="{FF2B5EF4-FFF2-40B4-BE49-F238E27FC236}">
                <a16:creationId xmlns:a16="http://schemas.microsoft.com/office/drawing/2014/main" id="{AC3B1018-BD4C-A3BB-E218-4C48CE8E5B80}"/>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8" name="Slide Number Placeholder">
            <a:extLst>
              <a:ext uri="{FF2B5EF4-FFF2-40B4-BE49-F238E27FC236}">
                <a16:creationId xmlns:a16="http://schemas.microsoft.com/office/drawing/2014/main" id="{A6812944-EB24-DBDB-328C-A18ED116FAC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0002714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571500"/>
            <a:ext cx="8061158" cy="800100"/>
          </a:xfrm>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184384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Heading Placeholder 1">
            <a:extLst>
              <a:ext uri="{FF2B5EF4-FFF2-40B4-BE49-F238E27FC236}">
                <a16:creationId xmlns:a16="http://schemas.microsoft.com/office/drawing/2014/main" id="{A7412117-929B-CE51-8B56-FD5232B1B44B}"/>
              </a:ext>
            </a:extLst>
          </p:cNvPr>
          <p:cNvSpPr>
            <a:spLocks noGrp="1"/>
          </p:cNvSpPr>
          <p:nvPr>
            <p:ph type="body" sz="quarter" idx="16" hasCustomPrompt="1"/>
          </p:nvPr>
        </p:nvSpPr>
        <p:spPr>
          <a:xfrm>
            <a:off x="2695074" y="1562100"/>
            <a:ext cx="1843840" cy="423862"/>
          </a:xfrm>
        </p:spPr>
        <p:txBody>
          <a:bodyPr/>
          <a:lstStyle>
            <a:lvl1pPr marL="0" indent="0">
              <a:buNone/>
              <a:defRPr b="1">
                <a:solidFill>
                  <a:schemeClr val="tx2"/>
                </a:solidFill>
              </a:defRPr>
            </a:lvl1pPr>
          </a:lstStyle>
          <a:p>
            <a:pPr lvl="0"/>
            <a:r>
              <a:rPr lang="en-US"/>
              <a:t>Insert Heading</a:t>
            </a:r>
          </a:p>
        </p:txBody>
      </p:sp>
      <p:sp>
        <p:nvSpPr>
          <p:cNvPr id="19" name="Content Placeholder 1">
            <a:extLst>
              <a:ext uri="{FF2B5EF4-FFF2-40B4-BE49-F238E27FC236}">
                <a16:creationId xmlns:a16="http://schemas.microsoft.com/office/drawing/2014/main" id="{CECB67FD-250A-6F6C-197F-F62EFDF68B63}"/>
              </a:ext>
            </a:extLst>
          </p:cNvPr>
          <p:cNvSpPr>
            <a:spLocks noGrp="1"/>
          </p:cNvSpPr>
          <p:nvPr>
            <p:ph sz="quarter" idx="17"/>
          </p:nvPr>
        </p:nvSpPr>
        <p:spPr>
          <a:xfrm>
            <a:off x="2695074"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Heading Placeholder 1">
            <a:extLst>
              <a:ext uri="{FF2B5EF4-FFF2-40B4-BE49-F238E27FC236}">
                <a16:creationId xmlns:a16="http://schemas.microsoft.com/office/drawing/2014/main" id="{46AF0AD1-33F7-A5DF-5AA0-9C67765B0A11}"/>
              </a:ext>
            </a:extLst>
          </p:cNvPr>
          <p:cNvSpPr>
            <a:spLocks noGrp="1"/>
          </p:cNvSpPr>
          <p:nvPr>
            <p:ph type="body" sz="quarter" idx="18" hasCustomPrompt="1"/>
          </p:nvPr>
        </p:nvSpPr>
        <p:spPr>
          <a:xfrm>
            <a:off x="4779546" y="1562100"/>
            <a:ext cx="1843840" cy="423862"/>
          </a:xfrm>
        </p:spPr>
        <p:txBody>
          <a:bodyPr/>
          <a:lstStyle>
            <a:lvl1pPr marL="0" indent="0">
              <a:buNone/>
              <a:defRPr b="1">
                <a:solidFill>
                  <a:schemeClr val="tx2"/>
                </a:solidFill>
              </a:defRPr>
            </a:lvl1pPr>
          </a:lstStyle>
          <a:p>
            <a:pPr lvl="0"/>
            <a:r>
              <a:rPr lang="en-US"/>
              <a:t>Insert Heading</a:t>
            </a:r>
          </a:p>
        </p:txBody>
      </p:sp>
      <p:sp>
        <p:nvSpPr>
          <p:cNvPr id="21" name="Content Placeholder 1">
            <a:extLst>
              <a:ext uri="{FF2B5EF4-FFF2-40B4-BE49-F238E27FC236}">
                <a16:creationId xmlns:a16="http://schemas.microsoft.com/office/drawing/2014/main" id="{C82FEAA4-2780-1648-FE1D-3BBA80CA7C34}"/>
              </a:ext>
            </a:extLst>
          </p:cNvPr>
          <p:cNvSpPr>
            <a:spLocks noGrp="1"/>
          </p:cNvSpPr>
          <p:nvPr>
            <p:ph sz="quarter" idx="19"/>
          </p:nvPr>
        </p:nvSpPr>
        <p:spPr>
          <a:xfrm>
            <a:off x="4779546"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Heading Placeholder 1">
            <a:extLst>
              <a:ext uri="{FF2B5EF4-FFF2-40B4-BE49-F238E27FC236}">
                <a16:creationId xmlns:a16="http://schemas.microsoft.com/office/drawing/2014/main" id="{96645714-313F-5BD1-3660-2188722D382B}"/>
              </a:ext>
            </a:extLst>
          </p:cNvPr>
          <p:cNvSpPr>
            <a:spLocks noGrp="1"/>
          </p:cNvSpPr>
          <p:nvPr>
            <p:ph type="body" sz="quarter" idx="20" hasCustomPrompt="1"/>
          </p:nvPr>
        </p:nvSpPr>
        <p:spPr>
          <a:xfrm>
            <a:off x="6845970" y="1562100"/>
            <a:ext cx="1843840" cy="423862"/>
          </a:xfrm>
        </p:spPr>
        <p:txBody>
          <a:bodyPr/>
          <a:lstStyle>
            <a:lvl1pPr marL="0" indent="0">
              <a:buNone/>
              <a:defRPr b="1">
                <a:solidFill>
                  <a:schemeClr val="tx2"/>
                </a:solidFill>
              </a:defRPr>
            </a:lvl1pPr>
          </a:lstStyle>
          <a:p>
            <a:pPr lvl="0"/>
            <a:r>
              <a:rPr lang="en-US"/>
              <a:t>Insert Heading</a:t>
            </a:r>
          </a:p>
        </p:txBody>
      </p:sp>
      <p:sp>
        <p:nvSpPr>
          <p:cNvPr id="23" name="Content Placeholder 1">
            <a:extLst>
              <a:ext uri="{FF2B5EF4-FFF2-40B4-BE49-F238E27FC236}">
                <a16:creationId xmlns:a16="http://schemas.microsoft.com/office/drawing/2014/main" id="{8C0077AE-5384-9814-CD91-836BC7A7C8E1}"/>
              </a:ext>
            </a:extLst>
          </p:cNvPr>
          <p:cNvSpPr>
            <a:spLocks noGrp="1"/>
          </p:cNvSpPr>
          <p:nvPr>
            <p:ph sz="quarter" idx="21"/>
          </p:nvPr>
        </p:nvSpPr>
        <p:spPr>
          <a:xfrm>
            <a:off x="684597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a:extLst>
              <a:ext uri="{FF2B5EF4-FFF2-40B4-BE49-F238E27FC236}">
                <a16:creationId xmlns:a16="http://schemas.microsoft.com/office/drawing/2014/main" id="{98CF41E1-F52D-00C0-C116-075F67C983AB}"/>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25" name="Slide Number Placeholder">
            <a:extLst>
              <a:ext uri="{FF2B5EF4-FFF2-40B4-BE49-F238E27FC236}">
                <a16:creationId xmlns:a16="http://schemas.microsoft.com/office/drawing/2014/main" id="{77E4AC68-17BA-8C9D-FD8F-7CA0522B3D29}"/>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932758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2" name="Content Placeholder"/>
          <p:cNvSpPr>
            <a:spLocks noGrp="1"/>
          </p:cNvSpPr>
          <p:nvPr>
            <p:ph sz="quarter" idx="13"/>
          </p:nvPr>
        </p:nvSpPr>
        <p:spPr>
          <a:xfrm>
            <a:off x="628650" y="1562100"/>
            <a:ext cx="7886700" cy="18669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3640138"/>
            <a:ext cx="394335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603751" y="3640138"/>
            <a:ext cx="3943350"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603751"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EE5DFF73-709C-595A-4CA0-0FEB1E38B97F}"/>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17337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628651" y="1562232"/>
            <a:ext cx="599555" cy="799407"/>
          </a:xfrm>
        </p:spPr>
        <p:txBody>
          <a:bodyPr/>
          <a:lstStyle>
            <a:lvl1pPr marL="0" indent="0">
              <a:buNone/>
              <a:defRPr/>
            </a:lvl1pPr>
          </a:lstStyle>
          <a:p>
            <a:r>
              <a:rPr lang="en-US"/>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1478453" y="1562101"/>
            <a:ext cx="7036897" cy="799408"/>
          </a:xfrm>
        </p:spPr>
        <p:txBody>
          <a:bodyPr/>
          <a:lstStyle>
            <a:lvl1pPr>
              <a:defRPr>
                <a:solidFill>
                  <a:schemeClr val="accent5">
                    <a:lumMod val="50000"/>
                  </a:schemeClr>
                </a:solidFill>
              </a:defRPr>
            </a:lvl1pPr>
          </a:lstStyle>
          <a:p>
            <a:pPr lvl="0"/>
            <a:r>
              <a:rPr lang="en-US"/>
              <a:t>Click to edit Master text styles</a:t>
            </a:r>
          </a:p>
        </p:txBody>
      </p:sp>
      <p:sp>
        <p:nvSpPr>
          <p:cNvPr id="18" name="Icon 2">
            <a:extLst>
              <a:ext uri="{FF2B5EF4-FFF2-40B4-BE49-F238E27FC236}">
                <a16:creationId xmlns:a16="http://schemas.microsoft.com/office/drawing/2014/main" id="{74D442AC-B38B-5248-9211-1290EC553E44}"/>
              </a:ext>
            </a:extLst>
          </p:cNvPr>
          <p:cNvSpPr>
            <a:spLocks noGrp="1"/>
          </p:cNvSpPr>
          <p:nvPr>
            <p:ph type="pic" sz="quarter" idx="18" hasCustomPrompt="1"/>
          </p:nvPr>
        </p:nvSpPr>
        <p:spPr>
          <a:xfrm>
            <a:off x="628651" y="2534128"/>
            <a:ext cx="599555" cy="799407"/>
          </a:xfrm>
        </p:spPr>
        <p:txBody>
          <a:bodyPr/>
          <a:lstStyle>
            <a:lvl1pPr marL="0" indent="0">
              <a:buNone/>
              <a:defRPr/>
            </a:lvl1pPr>
          </a:lstStyle>
          <a:p>
            <a:r>
              <a:rPr lang="en-US"/>
              <a:t>Icon</a:t>
            </a:r>
          </a:p>
        </p:txBody>
      </p:sp>
      <p:sp>
        <p:nvSpPr>
          <p:cNvPr id="19" name="Text Placeholder 2">
            <a:extLst>
              <a:ext uri="{FF2B5EF4-FFF2-40B4-BE49-F238E27FC236}">
                <a16:creationId xmlns:a16="http://schemas.microsoft.com/office/drawing/2014/main" id="{A6A40824-8621-9A4D-9B2B-15F756FF2123}"/>
              </a:ext>
            </a:extLst>
          </p:cNvPr>
          <p:cNvSpPr>
            <a:spLocks noGrp="1"/>
          </p:cNvSpPr>
          <p:nvPr>
            <p:ph type="body" sz="quarter" idx="19"/>
          </p:nvPr>
        </p:nvSpPr>
        <p:spPr>
          <a:xfrm>
            <a:off x="1478453" y="251764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0" name="Icon 3">
            <a:extLst>
              <a:ext uri="{FF2B5EF4-FFF2-40B4-BE49-F238E27FC236}">
                <a16:creationId xmlns:a16="http://schemas.microsoft.com/office/drawing/2014/main" id="{49E2D2F5-20B9-8A41-ABCA-FB1D69C484EB}"/>
              </a:ext>
            </a:extLst>
          </p:cNvPr>
          <p:cNvSpPr>
            <a:spLocks noGrp="1"/>
          </p:cNvSpPr>
          <p:nvPr>
            <p:ph type="pic" sz="quarter" idx="20" hasCustomPrompt="1"/>
          </p:nvPr>
        </p:nvSpPr>
        <p:spPr>
          <a:xfrm>
            <a:off x="628651" y="3511431"/>
            <a:ext cx="599555" cy="799407"/>
          </a:xfrm>
        </p:spPr>
        <p:txBody>
          <a:bodyPr/>
          <a:lstStyle>
            <a:lvl1pPr marL="0" indent="0">
              <a:buNone/>
              <a:defRPr/>
            </a:lvl1pPr>
          </a:lstStyle>
          <a:p>
            <a:r>
              <a:rPr lang="en-US"/>
              <a:t>Icon</a:t>
            </a:r>
          </a:p>
        </p:txBody>
      </p:sp>
      <p:sp>
        <p:nvSpPr>
          <p:cNvPr id="21" name="Text Placeholder 3">
            <a:extLst>
              <a:ext uri="{FF2B5EF4-FFF2-40B4-BE49-F238E27FC236}">
                <a16:creationId xmlns:a16="http://schemas.microsoft.com/office/drawing/2014/main" id="{9E4F3C2F-C029-6348-B46B-6526712B7C3C}"/>
              </a:ext>
            </a:extLst>
          </p:cNvPr>
          <p:cNvSpPr>
            <a:spLocks noGrp="1"/>
          </p:cNvSpPr>
          <p:nvPr>
            <p:ph type="body" sz="quarter" idx="21"/>
          </p:nvPr>
        </p:nvSpPr>
        <p:spPr>
          <a:xfrm>
            <a:off x="1478453" y="3511431"/>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2" name="Icon 4">
            <a:extLst>
              <a:ext uri="{FF2B5EF4-FFF2-40B4-BE49-F238E27FC236}">
                <a16:creationId xmlns:a16="http://schemas.microsoft.com/office/drawing/2014/main" id="{314783F0-3A10-2F4D-98E7-4803950F5BE9}"/>
              </a:ext>
            </a:extLst>
          </p:cNvPr>
          <p:cNvSpPr>
            <a:spLocks noGrp="1"/>
          </p:cNvSpPr>
          <p:nvPr>
            <p:ph type="pic" sz="quarter" idx="22" hasCustomPrompt="1"/>
          </p:nvPr>
        </p:nvSpPr>
        <p:spPr>
          <a:xfrm>
            <a:off x="628651" y="4500938"/>
            <a:ext cx="599555" cy="799407"/>
          </a:xfrm>
        </p:spPr>
        <p:txBody>
          <a:bodyPr/>
          <a:lstStyle>
            <a:lvl1pPr marL="0" indent="0">
              <a:buNone/>
              <a:defRPr/>
            </a:lvl1pPr>
          </a:lstStyle>
          <a:p>
            <a:r>
              <a:rPr lang="en-US"/>
              <a:t>Icon</a:t>
            </a:r>
          </a:p>
        </p:txBody>
      </p:sp>
      <p:sp>
        <p:nvSpPr>
          <p:cNvPr id="23" name="Text Placeholder 4">
            <a:extLst>
              <a:ext uri="{FF2B5EF4-FFF2-40B4-BE49-F238E27FC236}">
                <a16:creationId xmlns:a16="http://schemas.microsoft.com/office/drawing/2014/main" id="{CA34F634-472F-9149-BE3D-D8DD86BC126D}"/>
              </a:ext>
            </a:extLst>
          </p:cNvPr>
          <p:cNvSpPr>
            <a:spLocks noGrp="1"/>
          </p:cNvSpPr>
          <p:nvPr>
            <p:ph type="body" sz="quarter" idx="23"/>
          </p:nvPr>
        </p:nvSpPr>
        <p:spPr>
          <a:xfrm>
            <a:off x="1478453" y="450093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4" name="Footer Placeholder">
            <a:extLst>
              <a:ext uri="{FF2B5EF4-FFF2-40B4-BE49-F238E27FC236}">
                <a16:creationId xmlns:a16="http://schemas.microsoft.com/office/drawing/2014/main" id="{6D6443F6-05B5-CEE0-929F-6FA812E66831}"/>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7" name="Slide Number Placeholder">
            <a:extLst>
              <a:ext uri="{FF2B5EF4-FFF2-40B4-BE49-F238E27FC236}">
                <a16:creationId xmlns:a16="http://schemas.microsoft.com/office/drawing/2014/main" id="{C00404D4-2468-8613-52AB-F0BF2AB211A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79939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1285875" y="1574931"/>
            <a:ext cx="1190625" cy="1587500"/>
          </a:xfrm>
        </p:spPr>
        <p:txBody>
          <a:bodyPr/>
          <a:lstStyle>
            <a:lvl1pPr marL="0" indent="0">
              <a:buNone/>
              <a:defRPr/>
            </a:lvl1pPr>
          </a:lstStyle>
          <a:p>
            <a:r>
              <a:rPr lang="en-US"/>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628651" y="3505892"/>
            <a:ext cx="2514600" cy="1789877"/>
          </a:xfrm>
        </p:spPr>
        <p:txBody>
          <a:bodyPr/>
          <a:lstStyle/>
          <a:p>
            <a:pPr lvl="0"/>
            <a:r>
              <a:rPr lang="en-US"/>
              <a:t>Click to edit Master text styles</a:t>
            </a:r>
          </a:p>
        </p:txBody>
      </p:sp>
      <p:sp>
        <p:nvSpPr>
          <p:cNvPr id="14" name="Icon 1">
            <a:extLst>
              <a:ext uri="{FF2B5EF4-FFF2-40B4-BE49-F238E27FC236}">
                <a16:creationId xmlns:a16="http://schemas.microsoft.com/office/drawing/2014/main" id="{4010D1FD-4DC7-704E-BF9E-E4ED64E5FF48}"/>
              </a:ext>
            </a:extLst>
          </p:cNvPr>
          <p:cNvSpPr>
            <a:spLocks noGrp="1"/>
          </p:cNvSpPr>
          <p:nvPr>
            <p:ph type="pic" sz="quarter" idx="18" hasCustomPrompt="1"/>
          </p:nvPr>
        </p:nvSpPr>
        <p:spPr>
          <a:xfrm>
            <a:off x="3962400" y="1574931"/>
            <a:ext cx="1190625" cy="1587500"/>
          </a:xfrm>
        </p:spPr>
        <p:txBody>
          <a:bodyPr/>
          <a:lstStyle>
            <a:lvl1pPr marL="0" indent="0">
              <a:buNone/>
              <a:defRPr/>
            </a:lvl1pPr>
          </a:lstStyle>
          <a:p>
            <a:r>
              <a:rPr lang="en-US"/>
              <a:t>Icon</a:t>
            </a:r>
          </a:p>
        </p:txBody>
      </p:sp>
      <p:sp>
        <p:nvSpPr>
          <p:cNvPr id="24" name="Text Placeholder 1">
            <a:extLst>
              <a:ext uri="{FF2B5EF4-FFF2-40B4-BE49-F238E27FC236}">
                <a16:creationId xmlns:a16="http://schemas.microsoft.com/office/drawing/2014/main" id="{16E4B55D-BE18-C74B-BDF5-C9D70BD2B6BE}"/>
              </a:ext>
            </a:extLst>
          </p:cNvPr>
          <p:cNvSpPr>
            <a:spLocks noGrp="1"/>
          </p:cNvSpPr>
          <p:nvPr>
            <p:ph type="body" sz="quarter" idx="19"/>
          </p:nvPr>
        </p:nvSpPr>
        <p:spPr>
          <a:xfrm>
            <a:off x="3305176" y="3505892"/>
            <a:ext cx="2514600" cy="1789877"/>
          </a:xfrm>
        </p:spPr>
        <p:txBody>
          <a:bodyPr/>
          <a:lstStyle/>
          <a:p>
            <a:pPr lvl="0"/>
            <a:r>
              <a:rPr lang="en-US"/>
              <a:t>Click to edit Master text styles</a:t>
            </a:r>
          </a:p>
        </p:txBody>
      </p:sp>
      <p:sp>
        <p:nvSpPr>
          <p:cNvPr id="25" name="Icon 1">
            <a:extLst>
              <a:ext uri="{FF2B5EF4-FFF2-40B4-BE49-F238E27FC236}">
                <a16:creationId xmlns:a16="http://schemas.microsoft.com/office/drawing/2014/main" id="{2F36E216-C1EA-C541-92CD-B911CFED40D6}"/>
              </a:ext>
            </a:extLst>
          </p:cNvPr>
          <p:cNvSpPr>
            <a:spLocks noGrp="1"/>
          </p:cNvSpPr>
          <p:nvPr>
            <p:ph type="pic" sz="quarter" idx="20" hasCustomPrompt="1"/>
          </p:nvPr>
        </p:nvSpPr>
        <p:spPr>
          <a:xfrm>
            <a:off x="6657975" y="1574931"/>
            <a:ext cx="1190625" cy="1587500"/>
          </a:xfrm>
        </p:spPr>
        <p:txBody>
          <a:bodyPr/>
          <a:lstStyle>
            <a:lvl1pPr marL="0" indent="0">
              <a:buNone/>
              <a:defRPr/>
            </a:lvl1pPr>
          </a:lstStyle>
          <a:p>
            <a:r>
              <a:rPr lang="en-US"/>
              <a:t>Icon</a:t>
            </a:r>
          </a:p>
        </p:txBody>
      </p:sp>
      <p:sp>
        <p:nvSpPr>
          <p:cNvPr id="26" name="Text Placeholder 1">
            <a:extLst>
              <a:ext uri="{FF2B5EF4-FFF2-40B4-BE49-F238E27FC236}">
                <a16:creationId xmlns:a16="http://schemas.microsoft.com/office/drawing/2014/main" id="{2BFA7975-B9BD-0149-A0EA-22AF74978FDB}"/>
              </a:ext>
            </a:extLst>
          </p:cNvPr>
          <p:cNvSpPr>
            <a:spLocks noGrp="1"/>
          </p:cNvSpPr>
          <p:nvPr>
            <p:ph type="body" sz="quarter" idx="21"/>
          </p:nvPr>
        </p:nvSpPr>
        <p:spPr>
          <a:xfrm>
            <a:off x="6000751" y="3505892"/>
            <a:ext cx="2514600" cy="1789877"/>
          </a:xfrm>
        </p:spPr>
        <p:txBody>
          <a:bodyPr/>
          <a:lstStyle/>
          <a:p>
            <a:pPr lvl="0"/>
            <a:r>
              <a:rPr lang="en-US"/>
              <a:t>Click to edit Master text styles</a:t>
            </a:r>
          </a:p>
        </p:txBody>
      </p:sp>
      <p:sp>
        <p:nvSpPr>
          <p:cNvPr id="4" name="Footer Placeholder">
            <a:extLst>
              <a:ext uri="{FF2B5EF4-FFF2-40B4-BE49-F238E27FC236}">
                <a16:creationId xmlns:a16="http://schemas.microsoft.com/office/drawing/2014/main" id="{F32279BB-4E00-2527-D033-C831549DC7A3}"/>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7" name="Slide Number Placeholder">
            <a:extLst>
              <a:ext uri="{FF2B5EF4-FFF2-40B4-BE49-F238E27FC236}">
                <a16:creationId xmlns:a16="http://schemas.microsoft.com/office/drawing/2014/main" id="{224549C4-F7B5-B45B-5CDF-7E50ED1470C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8172392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tx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lvl1pPr>
          </a:lstStyle>
          <a:p>
            <a:pPr algn="l"/>
            <a:r>
              <a:rPr lang="en-US"/>
              <a:t>FOR INTERNAL USE ONLY • OFFICE OF INFORMATION AND TECHNOLOGY</a:t>
            </a:r>
          </a:p>
        </p:txBody>
      </p:sp>
      <p:sp>
        <p:nvSpPr>
          <p:cNvPr id="3" name="Slide Number Placeholder">
            <a:extLst>
              <a:ext uri="{FF2B5EF4-FFF2-40B4-BE49-F238E27FC236}">
                <a16:creationId xmlns:a16="http://schemas.microsoft.com/office/drawing/2014/main" id="{D1933C6F-76F5-743C-A33A-92FC941B754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9246249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a:t>FOR INTERNAL USE ONLY • OFFICE OF INFORMATION AND TECHNOLOGY</a:t>
            </a:r>
          </a:p>
        </p:txBody>
      </p:sp>
      <p:sp>
        <p:nvSpPr>
          <p:cNvPr id="4" name="Slide Number Placeholder">
            <a:extLst>
              <a:ext uri="{FF2B5EF4-FFF2-40B4-BE49-F238E27FC236}">
                <a16:creationId xmlns:a16="http://schemas.microsoft.com/office/drawing/2014/main" id="{72974FD3-7AAF-204D-3276-767CA9AF1697}"/>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4121188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a:t>FOR INTERNAL USE ONLY • OFFICE OF INFORMATION AND TECHNOLOGY</a:t>
            </a:r>
          </a:p>
        </p:txBody>
      </p:sp>
      <p:sp>
        <p:nvSpPr>
          <p:cNvPr id="3" name="Slide Number Placeholder">
            <a:extLst>
              <a:ext uri="{FF2B5EF4-FFF2-40B4-BE49-F238E27FC236}">
                <a16:creationId xmlns:a16="http://schemas.microsoft.com/office/drawing/2014/main" id="{433C9FA4-EDA2-B768-2B78-B25DDB1C5AE6}"/>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119728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6056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36766664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Pictures - Blue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74072-049E-90E1-53F7-A4D97C3880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596792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1"/>
            <a:ext cx="7886699" cy="3853679"/>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A4A93D26-3BD4-16BD-E4FF-252F2051C50A}"/>
              </a:ext>
            </a:extLst>
          </p:cNvPr>
          <p:cNvSpPr>
            <a:spLocks noGrp="1"/>
          </p:cNvSpPr>
          <p:nvPr>
            <p:ph type="body" sz="quarter" idx="14"/>
          </p:nvPr>
        </p:nvSpPr>
        <p:spPr>
          <a:xfrm>
            <a:off x="628650" y="5678489"/>
            <a:ext cx="7886700" cy="242887"/>
          </a:xfrm>
        </p:spPr>
        <p:txBody>
          <a:bodyPr/>
          <a:lstStyle>
            <a:lvl1pPr marL="0" indent="0">
              <a:buNone/>
              <a:defRPr sz="1350">
                <a:solidFill>
                  <a:schemeClr val="bg1"/>
                </a:solidFill>
              </a:defRPr>
            </a:lvl1pPr>
            <a:lvl2pPr marL="205740" indent="0">
              <a:buNone/>
              <a:defRPr/>
            </a:lvl2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2436303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39" name="Picture 38">
            <a:extLst>
              <a:ext uri="{FF2B5EF4-FFF2-40B4-BE49-F238E27FC236}">
                <a16:creationId xmlns:a16="http://schemas.microsoft.com/office/drawing/2014/main" id="{D37AD496-AFB1-6B4A-92D8-33F34EDEEE84}"/>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14950" y="0"/>
            <a:ext cx="3829050" cy="6023790"/>
          </a:xfrm>
          <a:prstGeom prst="rect">
            <a:avLst/>
          </a:prstGeom>
        </p:spPr>
      </p:pic>
      <p:sp>
        <p:nvSpPr>
          <p:cNvPr id="56" name="Picture Placeholder 55">
            <a:extLst>
              <a:ext uri="{FF2B5EF4-FFF2-40B4-BE49-F238E27FC236}">
                <a16:creationId xmlns:a16="http://schemas.microsoft.com/office/drawing/2014/main" id="{2A21BF40-6C8B-BB43-980D-47122B2D741A}"/>
              </a:ext>
            </a:extLst>
          </p:cNvPr>
          <p:cNvSpPr>
            <a:spLocks noGrp="1"/>
          </p:cNvSpPr>
          <p:nvPr>
            <p:ph type="pic" sz="quarter" idx="14"/>
          </p:nvPr>
        </p:nvSpPr>
        <p:spPr>
          <a:xfrm>
            <a:off x="5733575" y="-19050"/>
            <a:ext cx="3422616" cy="5635625"/>
          </a:xfrm>
          <a:custGeom>
            <a:avLst/>
            <a:gdLst>
              <a:gd name="connsiteX0" fmla="*/ 765149 w 4544059"/>
              <a:gd name="connsiteY0" fmla="*/ 0 h 5611631"/>
              <a:gd name="connsiteX1" fmla="*/ 4544059 w 4544059"/>
              <a:gd name="connsiteY1" fmla="*/ 0 h 5611631"/>
              <a:gd name="connsiteX2" fmla="*/ 4544059 w 4544059"/>
              <a:gd name="connsiteY2" fmla="*/ 5523123 h 5611631"/>
              <a:gd name="connsiteX3" fmla="*/ 4505140 w 4544059"/>
              <a:gd name="connsiteY3" fmla="*/ 5531650 h 5611631"/>
              <a:gd name="connsiteX4" fmla="*/ 4423287 w 4544059"/>
              <a:gd name="connsiteY4" fmla="*/ 5548489 h 5611631"/>
              <a:gd name="connsiteX5" fmla="*/ 4340034 w 4544059"/>
              <a:gd name="connsiteY5" fmla="*/ 5563455 h 5611631"/>
              <a:gd name="connsiteX6" fmla="*/ 4256778 w 4544059"/>
              <a:gd name="connsiteY6" fmla="*/ 5576552 h 5611631"/>
              <a:gd name="connsiteX7" fmla="*/ 4173054 w 4544059"/>
              <a:gd name="connsiteY7" fmla="*/ 5587778 h 5611631"/>
              <a:gd name="connsiteX8" fmla="*/ 4087929 w 4544059"/>
              <a:gd name="connsiteY8" fmla="*/ 5594794 h 5611631"/>
              <a:gd name="connsiteX9" fmla="*/ 4002334 w 4544059"/>
              <a:gd name="connsiteY9" fmla="*/ 5602277 h 5611631"/>
              <a:gd name="connsiteX10" fmla="*/ 3917209 w 4544059"/>
              <a:gd name="connsiteY10" fmla="*/ 5607891 h 5611631"/>
              <a:gd name="connsiteX11" fmla="*/ 3832083 w 4544059"/>
              <a:gd name="connsiteY11" fmla="*/ 5611631 h 5611631"/>
              <a:gd name="connsiteX12" fmla="*/ 3739939 w 4544059"/>
              <a:gd name="connsiteY12" fmla="*/ 5611631 h 5611631"/>
              <a:gd name="connsiteX13" fmla="*/ 3647330 w 4544059"/>
              <a:gd name="connsiteY13" fmla="*/ 5611631 h 5611631"/>
              <a:gd name="connsiteX14" fmla="*/ 3556124 w 4544059"/>
              <a:gd name="connsiteY14" fmla="*/ 5607891 h 5611631"/>
              <a:gd name="connsiteX15" fmla="*/ 3465386 w 4544059"/>
              <a:gd name="connsiteY15" fmla="*/ 5602277 h 5611631"/>
              <a:gd name="connsiteX16" fmla="*/ 3374645 w 4544059"/>
              <a:gd name="connsiteY16" fmla="*/ 5594794 h 5611631"/>
              <a:gd name="connsiteX17" fmla="*/ 3285311 w 4544059"/>
              <a:gd name="connsiteY17" fmla="*/ 5583568 h 5611631"/>
              <a:gd name="connsiteX18" fmla="*/ 3194571 w 4544059"/>
              <a:gd name="connsiteY18" fmla="*/ 5572810 h 5611631"/>
              <a:gd name="connsiteX19" fmla="*/ 3105703 w 4544059"/>
              <a:gd name="connsiteY19" fmla="*/ 5557843 h 5611631"/>
              <a:gd name="connsiteX20" fmla="*/ 3016836 w 4544059"/>
              <a:gd name="connsiteY20" fmla="*/ 5541006 h 5611631"/>
              <a:gd name="connsiteX21" fmla="*/ 2929371 w 4544059"/>
              <a:gd name="connsiteY21" fmla="*/ 5520893 h 5611631"/>
              <a:gd name="connsiteX22" fmla="*/ 2840502 w 4544059"/>
              <a:gd name="connsiteY22" fmla="*/ 5500313 h 5611631"/>
              <a:gd name="connsiteX23" fmla="*/ 2753506 w 4544059"/>
              <a:gd name="connsiteY23" fmla="*/ 5475991 h 5611631"/>
              <a:gd name="connsiteX24" fmla="*/ 2667911 w 4544059"/>
              <a:gd name="connsiteY24" fmla="*/ 5452137 h 5611631"/>
              <a:gd name="connsiteX25" fmla="*/ 2580915 w 4544059"/>
              <a:gd name="connsiteY25" fmla="*/ 5424074 h 5611631"/>
              <a:gd name="connsiteX26" fmla="*/ 2495788 w 4544059"/>
              <a:gd name="connsiteY26" fmla="*/ 5392735 h 5611631"/>
              <a:gd name="connsiteX27" fmla="*/ 2410661 w 4544059"/>
              <a:gd name="connsiteY27" fmla="*/ 5361398 h 5611631"/>
              <a:gd name="connsiteX28" fmla="*/ 2326939 w 4544059"/>
              <a:gd name="connsiteY28" fmla="*/ 5328190 h 5611631"/>
              <a:gd name="connsiteX29" fmla="*/ 2238072 w 4544059"/>
              <a:gd name="connsiteY29" fmla="*/ 5288902 h 5611631"/>
              <a:gd name="connsiteX30" fmla="*/ 2151074 w 4544059"/>
              <a:gd name="connsiteY30" fmla="*/ 5248209 h 5611631"/>
              <a:gd name="connsiteX31" fmla="*/ 2065480 w 4544059"/>
              <a:gd name="connsiteY31" fmla="*/ 5203775 h 5611631"/>
              <a:gd name="connsiteX32" fmla="*/ 1980354 w 4544059"/>
              <a:gd name="connsiteY32" fmla="*/ 5159341 h 5611631"/>
              <a:gd name="connsiteX33" fmla="*/ 1896631 w 4544059"/>
              <a:gd name="connsiteY33" fmla="*/ 5110696 h 5611631"/>
              <a:gd name="connsiteX34" fmla="*/ 1815247 w 4544059"/>
              <a:gd name="connsiteY34" fmla="*/ 5060651 h 5611631"/>
              <a:gd name="connsiteX35" fmla="*/ 1735734 w 4544059"/>
              <a:gd name="connsiteY35" fmla="*/ 5008732 h 5611631"/>
              <a:gd name="connsiteX36" fmla="*/ 1655753 w 4544059"/>
              <a:gd name="connsiteY36" fmla="*/ 4954944 h 5611631"/>
              <a:gd name="connsiteX37" fmla="*/ 1787651 w 4544059"/>
              <a:gd name="connsiteY37" fmla="*/ 4954944 h 5611631"/>
              <a:gd name="connsiteX38" fmla="*/ 1974742 w 4544059"/>
              <a:gd name="connsiteY38" fmla="*/ 4954944 h 5611631"/>
              <a:gd name="connsiteX39" fmla="*/ 1911598 w 4544059"/>
              <a:gd name="connsiteY39" fmla="*/ 4909106 h 5611631"/>
              <a:gd name="connsiteX40" fmla="*/ 1848455 w 4544059"/>
              <a:gd name="connsiteY40" fmla="*/ 4862334 h 5611631"/>
              <a:gd name="connsiteX41" fmla="*/ 1787651 w 4544059"/>
              <a:gd name="connsiteY41" fmla="*/ 4814158 h 5611631"/>
              <a:gd name="connsiteX42" fmla="*/ 1726378 w 4544059"/>
              <a:gd name="connsiteY42" fmla="*/ 4764111 h 5611631"/>
              <a:gd name="connsiteX43" fmla="*/ 1666976 w 4544059"/>
              <a:gd name="connsiteY43" fmla="*/ 4712194 h 5611631"/>
              <a:gd name="connsiteX44" fmla="*/ 1607577 w 4544059"/>
              <a:gd name="connsiteY44" fmla="*/ 4658404 h 5611631"/>
              <a:gd name="connsiteX45" fmla="*/ 1550046 w 4544059"/>
              <a:gd name="connsiteY45" fmla="*/ 4604616 h 5611631"/>
              <a:gd name="connsiteX46" fmla="*/ 1492515 w 4544059"/>
              <a:gd name="connsiteY46" fmla="*/ 4549426 h 5611631"/>
              <a:gd name="connsiteX47" fmla="*/ 1431243 w 4544059"/>
              <a:gd name="connsiteY47" fmla="*/ 4486281 h 5611631"/>
              <a:gd name="connsiteX48" fmla="*/ 1372310 w 4544059"/>
              <a:gd name="connsiteY48" fmla="*/ 4421268 h 5611631"/>
              <a:gd name="connsiteX49" fmla="*/ 1312908 w 4544059"/>
              <a:gd name="connsiteY49" fmla="*/ 4356254 h 5611631"/>
              <a:gd name="connsiteX50" fmla="*/ 1257249 w 4544059"/>
              <a:gd name="connsiteY50" fmla="*/ 4289836 h 5611631"/>
              <a:gd name="connsiteX51" fmla="*/ 1201589 w 4544059"/>
              <a:gd name="connsiteY51" fmla="*/ 4221080 h 5611631"/>
              <a:gd name="connsiteX52" fmla="*/ 1149673 w 4544059"/>
              <a:gd name="connsiteY52" fmla="*/ 4152326 h 5611631"/>
              <a:gd name="connsiteX53" fmla="*/ 1097754 w 4544059"/>
              <a:gd name="connsiteY53" fmla="*/ 4082165 h 5611631"/>
              <a:gd name="connsiteX54" fmla="*/ 1047709 w 4544059"/>
              <a:gd name="connsiteY54" fmla="*/ 4009669 h 5611631"/>
              <a:gd name="connsiteX55" fmla="*/ 1001404 w 4544059"/>
              <a:gd name="connsiteY55" fmla="*/ 3937172 h 5611631"/>
              <a:gd name="connsiteX56" fmla="*/ 955099 w 4544059"/>
              <a:gd name="connsiteY56" fmla="*/ 3863271 h 5611631"/>
              <a:gd name="connsiteX57" fmla="*/ 910196 w 4544059"/>
              <a:gd name="connsiteY57" fmla="*/ 3788901 h 5611631"/>
              <a:gd name="connsiteX58" fmla="*/ 867634 w 4544059"/>
              <a:gd name="connsiteY58" fmla="*/ 3713130 h 5611631"/>
              <a:gd name="connsiteX59" fmla="*/ 826941 w 4544059"/>
              <a:gd name="connsiteY59" fmla="*/ 3635487 h 5611631"/>
              <a:gd name="connsiteX60" fmla="*/ 788119 w 4544059"/>
              <a:gd name="connsiteY60" fmla="*/ 3557376 h 5611631"/>
              <a:gd name="connsiteX61" fmla="*/ 751169 w 4544059"/>
              <a:gd name="connsiteY61" fmla="*/ 3477863 h 5611631"/>
              <a:gd name="connsiteX62" fmla="*/ 715623 w 4544059"/>
              <a:gd name="connsiteY62" fmla="*/ 3396012 h 5611631"/>
              <a:gd name="connsiteX63" fmla="*/ 688026 w 4544059"/>
              <a:gd name="connsiteY63" fmla="*/ 3329127 h 5611631"/>
              <a:gd name="connsiteX64" fmla="*/ 661835 w 4544059"/>
              <a:gd name="connsiteY64" fmla="*/ 3262243 h 5611631"/>
              <a:gd name="connsiteX65" fmla="*/ 1058934 w 4544059"/>
              <a:gd name="connsiteY65" fmla="*/ 3262243 h 5611631"/>
              <a:gd name="connsiteX66" fmla="*/ 1058934 w 4544059"/>
              <a:gd name="connsiteY66" fmla="*/ 3008734 h 5611631"/>
              <a:gd name="connsiteX67" fmla="*/ 576708 w 4544059"/>
              <a:gd name="connsiteY67" fmla="*/ 3008734 h 5611631"/>
              <a:gd name="connsiteX68" fmla="*/ 557999 w 4544059"/>
              <a:gd name="connsiteY68" fmla="*/ 2943720 h 5611631"/>
              <a:gd name="connsiteX69" fmla="*/ 541629 w 4544059"/>
              <a:gd name="connsiteY69" fmla="*/ 2878706 h 5611631"/>
              <a:gd name="connsiteX70" fmla="*/ 526661 w 4544059"/>
              <a:gd name="connsiteY70" fmla="*/ 2814160 h 5611631"/>
              <a:gd name="connsiteX71" fmla="*/ 511694 w 4544059"/>
              <a:gd name="connsiteY71" fmla="*/ 2749146 h 5611631"/>
              <a:gd name="connsiteX72" fmla="*/ 380262 w 4544059"/>
              <a:gd name="connsiteY72" fmla="*/ 2749146 h 5611631"/>
              <a:gd name="connsiteX73" fmla="*/ 367166 w 4544059"/>
              <a:gd name="connsiteY73" fmla="*/ 2686004 h 5611631"/>
              <a:gd name="connsiteX74" fmla="*/ 354071 w 4544059"/>
              <a:gd name="connsiteY74" fmla="*/ 2622862 h 5611631"/>
              <a:gd name="connsiteX75" fmla="*/ 345183 w 4544059"/>
              <a:gd name="connsiteY75" fmla="*/ 2559720 h 5611631"/>
              <a:gd name="connsiteX76" fmla="*/ 335829 w 4544059"/>
              <a:gd name="connsiteY76" fmla="*/ 2494706 h 5611631"/>
              <a:gd name="connsiteX77" fmla="*/ 326474 w 4544059"/>
              <a:gd name="connsiteY77" fmla="*/ 2432030 h 5611631"/>
              <a:gd name="connsiteX78" fmla="*/ 318991 w 4544059"/>
              <a:gd name="connsiteY78" fmla="*/ 2367015 h 5611631"/>
              <a:gd name="connsiteX79" fmla="*/ 313378 w 4544059"/>
              <a:gd name="connsiteY79" fmla="*/ 2303872 h 5611631"/>
              <a:gd name="connsiteX80" fmla="*/ 307766 w 4544059"/>
              <a:gd name="connsiteY80" fmla="*/ 2239326 h 5611631"/>
              <a:gd name="connsiteX81" fmla="*/ 120675 w 4544059"/>
              <a:gd name="connsiteY81" fmla="*/ 2239326 h 5611631"/>
              <a:gd name="connsiteX82" fmla="*/ 0 w 4544059"/>
              <a:gd name="connsiteY82" fmla="*/ 2239326 h 5611631"/>
              <a:gd name="connsiteX83" fmla="*/ 0 w 4544059"/>
              <a:gd name="connsiteY83" fmla="*/ 1984883 h 5611631"/>
              <a:gd name="connsiteX84" fmla="*/ 111321 w 4544059"/>
              <a:gd name="connsiteY84" fmla="*/ 1984883 h 5611631"/>
              <a:gd name="connsiteX85" fmla="*/ 298411 w 4544059"/>
              <a:gd name="connsiteY85" fmla="*/ 1984883 h 5611631"/>
              <a:gd name="connsiteX86" fmla="*/ 300281 w 4544059"/>
              <a:gd name="connsiteY86" fmla="*/ 1909580 h 5611631"/>
              <a:gd name="connsiteX87" fmla="*/ 302152 w 4544059"/>
              <a:gd name="connsiteY87" fmla="*/ 1833340 h 5611631"/>
              <a:gd name="connsiteX88" fmla="*/ 306361 w 4544059"/>
              <a:gd name="connsiteY88" fmla="*/ 1759439 h 5611631"/>
              <a:gd name="connsiteX89" fmla="*/ 311506 w 4544059"/>
              <a:gd name="connsiteY89" fmla="*/ 1685071 h 5611631"/>
              <a:gd name="connsiteX90" fmla="*/ 318991 w 4544059"/>
              <a:gd name="connsiteY90" fmla="*/ 1609299 h 5611631"/>
              <a:gd name="connsiteX91" fmla="*/ 326474 w 4544059"/>
              <a:gd name="connsiteY91" fmla="*/ 1534931 h 5611631"/>
              <a:gd name="connsiteX92" fmla="*/ 337700 w 4544059"/>
              <a:gd name="connsiteY92" fmla="*/ 1461030 h 5611631"/>
              <a:gd name="connsiteX93" fmla="*/ 348926 w 4544059"/>
              <a:gd name="connsiteY93" fmla="*/ 1388533 h 5611631"/>
              <a:gd name="connsiteX94" fmla="*/ 361554 w 4544059"/>
              <a:gd name="connsiteY94" fmla="*/ 1314632 h 5611631"/>
              <a:gd name="connsiteX95" fmla="*/ 374651 w 4544059"/>
              <a:gd name="connsiteY95" fmla="*/ 1242133 h 5611631"/>
              <a:gd name="connsiteX96" fmla="*/ 391488 w 4544059"/>
              <a:gd name="connsiteY96" fmla="*/ 1169637 h 5611631"/>
              <a:gd name="connsiteX97" fmla="*/ 407859 w 4544059"/>
              <a:gd name="connsiteY97" fmla="*/ 1097607 h 5611631"/>
              <a:gd name="connsiteX98" fmla="*/ 428439 w 4544059"/>
              <a:gd name="connsiteY98" fmla="*/ 1025108 h 5611631"/>
              <a:gd name="connsiteX99" fmla="*/ 449019 w 4544059"/>
              <a:gd name="connsiteY99" fmla="*/ 953078 h 5611631"/>
              <a:gd name="connsiteX100" fmla="*/ 469130 w 4544059"/>
              <a:gd name="connsiteY100" fmla="*/ 882453 h 5611631"/>
              <a:gd name="connsiteX101" fmla="*/ 493452 w 4544059"/>
              <a:gd name="connsiteY101" fmla="*/ 811826 h 5611631"/>
              <a:gd name="connsiteX102" fmla="*/ 1381197 w 4544059"/>
              <a:gd name="connsiteY102" fmla="*/ 811826 h 5611631"/>
              <a:gd name="connsiteX103" fmla="*/ 1381197 w 4544059"/>
              <a:gd name="connsiteY103" fmla="*/ 557850 h 5611631"/>
              <a:gd name="connsiteX104" fmla="*/ 591676 w 4544059"/>
              <a:gd name="connsiteY104" fmla="*/ 557850 h 5611631"/>
              <a:gd name="connsiteX105" fmla="*/ 465389 w 4544059"/>
              <a:gd name="connsiteY105" fmla="*/ 557850 h 5611631"/>
              <a:gd name="connsiteX106" fmla="*/ 500935 w 4544059"/>
              <a:gd name="connsiteY106" fmla="*/ 478337 h 5611631"/>
              <a:gd name="connsiteX107" fmla="*/ 537886 w 4544059"/>
              <a:gd name="connsiteY107" fmla="*/ 400226 h 5611631"/>
              <a:gd name="connsiteX108" fmla="*/ 576708 w 4544059"/>
              <a:gd name="connsiteY108" fmla="*/ 322585 h 5611631"/>
              <a:gd name="connsiteX109" fmla="*/ 617401 w 4544059"/>
              <a:gd name="connsiteY109" fmla="*/ 246346 h 5611631"/>
              <a:gd name="connsiteX110" fmla="*/ 658561 w 4544059"/>
              <a:gd name="connsiteY110" fmla="*/ 172444 h 5611631"/>
              <a:gd name="connsiteX111" fmla="*/ 702525 w 4544059"/>
              <a:gd name="connsiteY111" fmla="*/ 98075 h 5611631"/>
              <a:gd name="connsiteX112" fmla="*/ 749299 w 4544059"/>
              <a:gd name="connsiteY112" fmla="*/ 24175 h 561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544059" h="5611631">
                <a:moveTo>
                  <a:pt x="765149" y="0"/>
                </a:moveTo>
                <a:lnTo>
                  <a:pt x="4544059" y="0"/>
                </a:lnTo>
                <a:lnTo>
                  <a:pt x="4544059" y="5523123"/>
                </a:lnTo>
                <a:lnTo>
                  <a:pt x="4505140" y="5531650"/>
                </a:lnTo>
                <a:lnTo>
                  <a:pt x="4423287" y="5548489"/>
                </a:lnTo>
                <a:lnTo>
                  <a:pt x="4340034" y="5563455"/>
                </a:lnTo>
                <a:lnTo>
                  <a:pt x="4256778" y="5576552"/>
                </a:lnTo>
                <a:lnTo>
                  <a:pt x="4173054" y="5587778"/>
                </a:lnTo>
                <a:lnTo>
                  <a:pt x="4087929" y="5594794"/>
                </a:lnTo>
                <a:lnTo>
                  <a:pt x="4002334" y="5602277"/>
                </a:lnTo>
                <a:lnTo>
                  <a:pt x="3917209" y="5607891"/>
                </a:lnTo>
                <a:lnTo>
                  <a:pt x="3832083" y="5611631"/>
                </a:lnTo>
                <a:lnTo>
                  <a:pt x="3739939" y="5611631"/>
                </a:lnTo>
                <a:lnTo>
                  <a:pt x="3647330" y="5611631"/>
                </a:lnTo>
                <a:lnTo>
                  <a:pt x="3556124" y="5607891"/>
                </a:lnTo>
                <a:lnTo>
                  <a:pt x="3465386" y="5602277"/>
                </a:lnTo>
                <a:lnTo>
                  <a:pt x="3374645" y="5594794"/>
                </a:lnTo>
                <a:lnTo>
                  <a:pt x="3285311" y="5583568"/>
                </a:lnTo>
                <a:lnTo>
                  <a:pt x="3194571" y="5572810"/>
                </a:lnTo>
                <a:lnTo>
                  <a:pt x="3105703" y="5557843"/>
                </a:lnTo>
                <a:lnTo>
                  <a:pt x="3016836" y="5541006"/>
                </a:lnTo>
                <a:lnTo>
                  <a:pt x="2929371" y="5520893"/>
                </a:lnTo>
                <a:lnTo>
                  <a:pt x="2840502" y="5500313"/>
                </a:lnTo>
                <a:lnTo>
                  <a:pt x="2753506" y="5475991"/>
                </a:lnTo>
                <a:lnTo>
                  <a:pt x="2667911" y="5452137"/>
                </a:lnTo>
                <a:lnTo>
                  <a:pt x="2580915" y="5424074"/>
                </a:lnTo>
                <a:lnTo>
                  <a:pt x="2495788" y="5392735"/>
                </a:lnTo>
                <a:lnTo>
                  <a:pt x="2410661" y="5361398"/>
                </a:lnTo>
                <a:lnTo>
                  <a:pt x="2326939" y="5328190"/>
                </a:lnTo>
                <a:lnTo>
                  <a:pt x="2238072" y="5288902"/>
                </a:lnTo>
                <a:lnTo>
                  <a:pt x="2151074" y="5248209"/>
                </a:lnTo>
                <a:lnTo>
                  <a:pt x="2065480" y="5203775"/>
                </a:lnTo>
                <a:lnTo>
                  <a:pt x="1980354" y="5159341"/>
                </a:lnTo>
                <a:lnTo>
                  <a:pt x="1896631" y="5110696"/>
                </a:lnTo>
                <a:lnTo>
                  <a:pt x="1815247" y="5060651"/>
                </a:lnTo>
                <a:lnTo>
                  <a:pt x="1735734" y="5008732"/>
                </a:lnTo>
                <a:lnTo>
                  <a:pt x="1655753" y="4954944"/>
                </a:lnTo>
                <a:lnTo>
                  <a:pt x="1787651" y="4954944"/>
                </a:lnTo>
                <a:lnTo>
                  <a:pt x="1974742" y="4954944"/>
                </a:lnTo>
                <a:lnTo>
                  <a:pt x="1911598" y="4909106"/>
                </a:lnTo>
                <a:lnTo>
                  <a:pt x="1848455" y="4862334"/>
                </a:lnTo>
                <a:lnTo>
                  <a:pt x="1787651" y="4814158"/>
                </a:lnTo>
                <a:lnTo>
                  <a:pt x="1726378" y="4764111"/>
                </a:lnTo>
                <a:lnTo>
                  <a:pt x="1666976" y="4712194"/>
                </a:lnTo>
                <a:lnTo>
                  <a:pt x="1607577" y="4658404"/>
                </a:lnTo>
                <a:lnTo>
                  <a:pt x="1550046" y="4604616"/>
                </a:lnTo>
                <a:lnTo>
                  <a:pt x="1492515" y="4549426"/>
                </a:lnTo>
                <a:lnTo>
                  <a:pt x="1431243" y="4486281"/>
                </a:lnTo>
                <a:lnTo>
                  <a:pt x="1372310" y="4421268"/>
                </a:lnTo>
                <a:lnTo>
                  <a:pt x="1312908" y="4356254"/>
                </a:lnTo>
                <a:lnTo>
                  <a:pt x="1257249" y="4289836"/>
                </a:lnTo>
                <a:lnTo>
                  <a:pt x="1201589" y="4221080"/>
                </a:lnTo>
                <a:lnTo>
                  <a:pt x="1149673" y="4152326"/>
                </a:lnTo>
                <a:lnTo>
                  <a:pt x="1097754" y="4082165"/>
                </a:lnTo>
                <a:lnTo>
                  <a:pt x="1047709" y="4009669"/>
                </a:lnTo>
                <a:lnTo>
                  <a:pt x="1001404" y="3937172"/>
                </a:lnTo>
                <a:lnTo>
                  <a:pt x="955099" y="3863271"/>
                </a:lnTo>
                <a:lnTo>
                  <a:pt x="910196" y="3788901"/>
                </a:lnTo>
                <a:lnTo>
                  <a:pt x="867634" y="3713130"/>
                </a:lnTo>
                <a:lnTo>
                  <a:pt x="826941" y="3635487"/>
                </a:lnTo>
                <a:lnTo>
                  <a:pt x="788119" y="3557376"/>
                </a:lnTo>
                <a:lnTo>
                  <a:pt x="751169" y="3477863"/>
                </a:lnTo>
                <a:lnTo>
                  <a:pt x="715623" y="3396012"/>
                </a:lnTo>
                <a:lnTo>
                  <a:pt x="688026" y="3329127"/>
                </a:lnTo>
                <a:lnTo>
                  <a:pt x="661835" y="3262243"/>
                </a:lnTo>
                <a:lnTo>
                  <a:pt x="1058934" y="3262243"/>
                </a:lnTo>
                <a:lnTo>
                  <a:pt x="1058934" y="3008734"/>
                </a:lnTo>
                <a:lnTo>
                  <a:pt x="576708" y="3008734"/>
                </a:lnTo>
                <a:lnTo>
                  <a:pt x="557999" y="2943720"/>
                </a:lnTo>
                <a:lnTo>
                  <a:pt x="541629" y="2878706"/>
                </a:lnTo>
                <a:lnTo>
                  <a:pt x="526661" y="2814160"/>
                </a:lnTo>
                <a:lnTo>
                  <a:pt x="511694" y="2749146"/>
                </a:lnTo>
                <a:lnTo>
                  <a:pt x="380262" y="2749146"/>
                </a:lnTo>
                <a:lnTo>
                  <a:pt x="367166" y="2686004"/>
                </a:lnTo>
                <a:lnTo>
                  <a:pt x="354071" y="2622862"/>
                </a:lnTo>
                <a:lnTo>
                  <a:pt x="345183" y="2559720"/>
                </a:lnTo>
                <a:lnTo>
                  <a:pt x="335829" y="2494706"/>
                </a:lnTo>
                <a:lnTo>
                  <a:pt x="326474" y="2432030"/>
                </a:lnTo>
                <a:lnTo>
                  <a:pt x="318991" y="2367015"/>
                </a:lnTo>
                <a:lnTo>
                  <a:pt x="313378" y="2303872"/>
                </a:lnTo>
                <a:lnTo>
                  <a:pt x="307766" y="2239326"/>
                </a:lnTo>
                <a:lnTo>
                  <a:pt x="120675" y="2239326"/>
                </a:lnTo>
                <a:lnTo>
                  <a:pt x="0" y="2239326"/>
                </a:lnTo>
                <a:lnTo>
                  <a:pt x="0" y="1984883"/>
                </a:lnTo>
                <a:lnTo>
                  <a:pt x="111321" y="1984883"/>
                </a:lnTo>
                <a:lnTo>
                  <a:pt x="298411" y="1984883"/>
                </a:lnTo>
                <a:cubicBezTo>
                  <a:pt x="299034" y="1959782"/>
                  <a:pt x="299658" y="1934681"/>
                  <a:pt x="300281" y="1909580"/>
                </a:cubicBezTo>
                <a:cubicBezTo>
                  <a:pt x="300905" y="1884167"/>
                  <a:pt x="301528" y="1858753"/>
                  <a:pt x="302152" y="1833340"/>
                </a:cubicBezTo>
                <a:lnTo>
                  <a:pt x="306361" y="1759439"/>
                </a:lnTo>
                <a:lnTo>
                  <a:pt x="311506" y="1685071"/>
                </a:lnTo>
                <a:lnTo>
                  <a:pt x="318991" y="1609299"/>
                </a:lnTo>
                <a:lnTo>
                  <a:pt x="326474" y="1534931"/>
                </a:lnTo>
                <a:lnTo>
                  <a:pt x="337700" y="1461030"/>
                </a:lnTo>
                <a:lnTo>
                  <a:pt x="348926" y="1388533"/>
                </a:lnTo>
                <a:lnTo>
                  <a:pt x="361554" y="1314632"/>
                </a:lnTo>
                <a:lnTo>
                  <a:pt x="374651" y="1242133"/>
                </a:lnTo>
                <a:lnTo>
                  <a:pt x="391488" y="1169637"/>
                </a:lnTo>
                <a:lnTo>
                  <a:pt x="407859" y="1097607"/>
                </a:lnTo>
                <a:lnTo>
                  <a:pt x="428439" y="1025108"/>
                </a:lnTo>
                <a:lnTo>
                  <a:pt x="449019" y="953078"/>
                </a:lnTo>
                <a:lnTo>
                  <a:pt x="469130" y="882453"/>
                </a:lnTo>
                <a:lnTo>
                  <a:pt x="493452" y="811826"/>
                </a:lnTo>
                <a:lnTo>
                  <a:pt x="1381197" y="811826"/>
                </a:lnTo>
                <a:lnTo>
                  <a:pt x="1381197" y="557850"/>
                </a:lnTo>
                <a:lnTo>
                  <a:pt x="591676" y="557850"/>
                </a:lnTo>
                <a:lnTo>
                  <a:pt x="465389" y="557850"/>
                </a:lnTo>
                <a:lnTo>
                  <a:pt x="500935" y="478337"/>
                </a:lnTo>
                <a:lnTo>
                  <a:pt x="537886" y="400226"/>
                </a:lnTo>
                <a:lnTo>
                  <a:pt x="576708" y="322585"/>
                </a:lnTo>
                <a:lnTo>
                  <a:pt x="617401" y="246346"/>
                </a:lnTo>
                <a:lnTo>
                  <a:pt x="658561" y="172444"/>
                </a:lnTo>
                <a:lnTo>
                  <a:pt x="702525" y="98075"/>
                </a:lnTo>
                <a:lnTo>
                  <a:pt x="749299" y="24175"/>
                </a:lnTo>
                <a:close/>
              </a:path>
            </a:pathLst>
          </a:custGeom>
          <a:solidFill>
            <a:schemeClr val="accent6"/>
          </a:solidFill>
        </p:spPr>
        <p:txBody>
          <a:bodyPr wrap="square">
            <a:noAutofit/>
          </a:bodyPr>
          <a:lstStyle/>
          <a:p>
            <a:r>
              <a:rPr lang="en-US"/>
              <a:t>Click icon to add picture</a:t>
            </a:r>
          </a:p>
        </p:txBody>
      </p:sp>
      <p:sp>
        <p:nvSpPr>
          <p:cNvPr id="2" name="Title"/>
          <p:cNvSpPr>
            <a:spLocks noGrp="1"/>
          </p:cNvSpPr>
          <p:nvPr>
            <p:ph type="title" hasCustomPrompt="1"/>
          </p:nvPr>
        </p:nvSpPr>
        <p:spPr>
          <a:xfrm>
            <a:off x="628650" y="571500"/>
            <a:ext cx="4514850"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8916388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D2BBA77-FA76-4446-8D40-E07F5EB58DB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3343275"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3343275"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12">
            <a:extLst>
              <a:ext uri="{FF2B5EF4-FFF2-40B4-BE49-F238E27FC236}">
                <a16:creationId xmlns:a16="http://schemas.microsoft.com/office/drawing/2014/main" id="{F45E5642-1377-2441-8B4F-6E54984E6912}"/>
              </a:ext>
            </a:extLst>
          </p:cNvPr>
          <p:cNvSpPr>
            <a:spLocks noGrp="1" noEditPoints="1"/>
          </p:cNvSpPr>
          <p:nvPr>
            <p:ph type="pic" sz="quarter" idx="10"/>
          </p:nvPr>
        </p:nvSpPr>
        <p:spPr bwMode="auto">
          <a:xfrm>
            <a:off x="4524494" y="1"/>
            <a:ext cx="4622214" cy="6023790"/>
          </a:xfrm>
          <a:custGeom>
            <a:avLst/>
            <a:gdLst>
              <a:gd name="T0" fmla="*/ 4200 w 4653"/>
              <a:gd name="T1" fmla="*/ 0 h 4544"/>
              <a:gd name="T2" fmla="*/ 2989 w 4653"/>
              <a:gd name="T3" fmla="*/ 0 h 4544"/>
              <a:gd name="T4" fmla="*/ 3442 w 4653"/>
              <a:gd name="T5" fmla="*/ 1692 h 4544"/>
              <a:gd name="T6" fmla="*/ 4653 w 4653"/>
              <a:gd name="T7" fmla="*/ 1692 h 4544"/>
              <a:gd name="T8" fmla="*/ 4200 w 4653"/>
              <a:gd name="T9" fmla="*/ 0 h 4544"/>
              <a:gd name="T10" fmla="*/ 2942 w 4653"/>
              <a:gd name="T11" fmla="*/ 0 h 4544"/>
              <a:gd name="T12" fmla="*/ 1732 w 4653"/>
              <a:gd name="T13" fmla="*/ 0 h 4544"/>
              <a:gd name="T14" fmla="*/ 2594 w 4653"/>
              <a:gd name="T15" fmla="*/ 3227 h 4544"/>
              <a:gd name="T16" fmla="*/ 3805 w 4653"/>
              <a:gd name="T17" fmla="*/ 3227 h 4544"/>
              <a:gd name="T18" fmla="*/ 2942 w 4653"/>
              <a:gd name="T19" fmla="*/ 0 h 4544"/>
              <a:gd name="T20" fmla="*/ 430 w 4653"/>
              <a:gd name="T21" fmla="*/ 4544 h 4544"/>
              <a:gd name="T22" fmla="*/ 1641 w 4653"/>
              <a:gd name="T23" fmla="*/ 4544 h 4544"/>
              <a:gd name="T24" fmla="*/ 1212 w 4653"/>
              <a:gd name="T25" fmla="*/ 2939 h 4544"/>
              <a:gd name="T26" fmla="*/ 0 w 4653"/>
              <a:gd name="T27" fmla="*/ 2939 h 4544"/>
              <a:gd name="T28" fmla="*/ 430 w 4653"/>
              <a:gd name="T29" fmla="*/ 4544 h 4544"/>
              <a:gd name="T30" fmla="*/ 1688 w 4653"/>
              <a:gd name="T31" fmla="*/ 4544 h 4544"/>
              <a:gd name="T32" fmla="*/ 2900 w 4653"/>
              <a:gd name="T33" fmla="*/ 4544 h 4544"/>
              <a:gd name="T34" fmla="*/ 1987 w 4653"/>
              <a:gd name="T35" fmla="*/ 1131 h 4544"/>
              <a:gd name="T36" fmla="*/ 775 w 4653"/>
              <a:gd name="T37" fmla="*/ 1131 h 4544"/>
              <a:gd name="T38" fmla="*/ 1688 w 4653"/>
              <a:gd name="T39" fmla="*/ 4544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53" h="4544">
                <a:moveTo>
                  <a:pt x="4200" y="0"/>
                </a:moveTo>
                <a:lnTo>
                  <a:pt x="2989" y="0"/>
                </a:lnTo>
                <a:lnTo>
                  <a:pt x="3442" y="1692"/>
                </a:lnTo>
                <a:lnTo>
                  <a:pt x="4653" y="1692"/>
                </a:lnTo>
                <a:lnTo>
                  <a:pt x="4200" y="0"/>
                </a:lnTo>
                <a:close/>
                <a:moveTo>
                  <a:pt x="2942" y="0"/>
                </a:moveTo>
                <a:lnTo>
                  <a:pt x="1732" y="0"/>
                </a:lnTo>
                <a:lnTo>
                  <a:pt x="2594" y="3227"/>
                </a:lnTo>
                <a:lnTo>
                  <a:pt x="3805" y="3227"/>
                </a:lnTo>
                <a:lnTo>
                  <a:pt x="2942" y="0"/>
                </a:lnTo>
                <a:close/>
                <a:moveTo>
                  <a:pt x="430" y="4544"/>
                </a:moveTo>
                <a:lnTo>
                  <a:pt x="1641" y="4544"/>
                </a:lnTo>
                <a:lnTo>
                  <a:pt x="1212" y="2939"/>
                </a:lnTo>
                <a:lnTo>
                  <a:pt x="0" y="2939"/>
                </a:lnTo>
                <a:lnTo>
                  <a:pt x="430" y="4544"/>
                </a:lnTo>
                <a:close/>
                <a:moveTo>
                  <a:pt x="1688" y="4544"/>
                </a:moveTo>
                <a:lnTo>
                  <a:pt x="2900" y="4544"/>
                </a:lnTo>
                <a:lnTo>
                  <a:pt x="1987" y="1131"/>
                </a:lnTo>
                <a:lnTo>
                  <a:pt x="775" y="1131"/>
                </a:lnTo>
                <a:lnTo>
                  <a:pt x="1688" y="4544"/>
                </a:ln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r>
              <a:rPr lang="en-US"/>
              <a:t>Click icon to add picture</a:t>
            </a:r>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0479036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88BFA6-B369-7E4C-A179-E4B67FC9C2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0" y="571500"/>
            <a:ext cx="4514850" cy="800100"/>
          </a:xfrm>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0" y="1562100"/>
            <a:ext cx="4514850" cy="39243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DDE6EFA1-1208-6345-A8F6-E8D527623FC1}"/>
              </a:ext>
            </a:extLst>
          </p:cNvPr>
          <p:cNvSpPr>
            <a:spLocks noGrp="1"/>
          </p:cNvSpPr>
          <p:nvPr>
            <p:ph type="pic" sz="quarter" idx="10"/>
          </p:nvPr>
        </p:nvSpPr>
        <p:spPr bwMode="auto">
          <a:xfrm>
            <a:off x="5400820" y="1"/>
            <a:ext cx="3315818" cy="3661593"/>
          </a:xfrm>
          <a:custGeom>
            <a:avLst/>
            <a:gdLst>
              <a:gd name="connsiteX0" fmla="*/ 0 w 4421091"/>
              <a:gd name="connsiteY0" fmla="*/ 0 h 3661593"/>
              <a:gd name="connsiteX1" fmla="*/ 4421091 w 4421091"/>
              <a:gd name="connsiteY1" fmla="*/ 0 h 3661593"/>
              <a:gd name="connsiteX2" fmla="*/ 2210546 w 4421091"/>
              <a:gd name="connsiteY2" fmla="*/ 3661593 h 3661593"/>
            </a:gdLst>
            <a:ahLst/>
            <a:cxnLst>
              <a:cxn ang="0">
                <a:pos x="connsiteX0" y="connsiteY0"/>
              </a:cxn>
              <a:cxn ang="0">
                <a:pos x="connsiteX1" y="connsiteY1"/>
              </a:cxn>
              <a:cxn ang="0">
                <a:pos x="connsiteX2" y="connsiteY2"/>
              </a:cxn>
            </a:cxnLst>
            <a:rect l="l" t="t" r="r" b="b"/>
            <a:pathLst>
              <a:path w="4421091" h="3661593">
                <a:moveTo>
                  <a:pt x="0" y="0"/>
                </a:moveTo>
                <a:lnTo>
                  <a:pt x="4421091" y="0"/>
                </a:lnTo>
                <a:lnTo>
                  <a:pt x="2210546" y="3661593"/>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a:t>Click icon to add picture</a:t>
            </a:r>
          </a:p>
        </p:txBody>
      </p:sp>
      <p:sp>
        <p:nvSpPr>
          <p:cNvPr id="13" name="Picture Placeholder 12">
            <a:extLst>
              <a:ext uri="{FF2B5EF4-FFF2-40B4-BE49-F238E27FC236}">
                <a16:creationId xmlns:a16="http://schemas.microsoft.com/office/drawing/2014/main" id="{C3A24E1F-BADA-404E-B241-F356DEFBD37C}"/>
              </a:ext>
            </a:extLst>
          </p:cNvPr>
          <p:cNvSpPr>
            <a:spLocks noGrp="1"/>
          </p:cNvSpPr>
          <p:nvPr>
            <p:ph type="pic" sz="quarter" idx="14"/>
          </p:nvPr>
        </p:nvSpPr>
        <p:spPr bwMode="auto">
          <a:xfrm>
            <a:off x="6162987" y="828453"/>
            <a:ext cx="2981014" cy="5195338"/>
          </a:xfrm>
          <a:custGeom>
            <a:avLst/>
            <a:gdLst>
              <a:gd name="connsiteX0" fmla="*/ 3137619 w 3974685"/>
              <a:gd name="connsiteY0" fmla="*/ 0 h 5195338"/>
              <a:gd name="connsiteX1" fmla="*/ 3974685 w 3974685"/>
              <a:gd name="connsiteY1" fmla="*/ 1387035 h 5195338"/>
              <a:gd name="connsiteX2" fmla="*/ 3974685 w 3974685"/>
              <a:gd name="connsiteY2" fmla="*/ 5195338 h 5195338"/>
              <a:gd name="connsiteX3" fmla="*/ 0 w 3974685"/>
              <a:gd name="connsiteY3" fmla="*/ 5195338 h 5195338"/>
            </a:gdLst>
            <a:ahLst/>
            <a:cxnLst>
              <a:cxn ang="0">
                <a:pos x="connsiteX0" y="connsiteY0"/>
              </a:cxn>
              <a:cxn ang="0">
                <a:pos x="connsiteX1" y="connsiteY1"/>
              </a:cxn>
              <a:cxn ang="0">
                <a:pos x="connsiteX2" y="connsiteY2"/>
              </a:cxn>
              <a:cxn ang="0">
                <a:pos x="connsiteX3" y="connsiteY3"/>
              </a:cxn>
            </a:cxnLst>
            <a:rect l="l" t="t" r="r" b="b"/>
            <a:pathLst>
              <a:path w="3974685" h="5195338">
                <a:moveTo>
                  <a:pt x="3137619" y="0"/>
                </a:moveTo>
                <a:lnTo>
                  <a:pt x="3974685" y="1387035"/>
                </a:lnTo>
                <a:lnTo>
                  <a:pt x="3974685" y="5195338"/>
                </a:lnTo>
                <a:lnTo>
                  <a:pt x="0" y="5195338"/>
                </a:lnTo>
                <a:close/>
              </a:path>
            </a:pathLst>
          </a:custGeom>
          <a:solidFill>
            <a:schemeClr val="bg2">
              <a:lumMod val="85000"/>
            </a:schemeClr>
          </a:solidFill>
          <a:ln>
            <a:noFill/>
          </a:ln>
          <a:effectLst/>
        </p:spPr>
        <p:txBody>
          <a:bodyPr vert="horz" wrap="square" lIns="91440" tIns="45720" rIns="91440" bIns="45720" numCol="1" anchor="t" anchorCtr="0" compatLnSpc="1">
            <a:prstTxWarp prst="textNoShape">
              <a:avLst/>
            </a:prstTxWarp>
            <a:noAutofit/>
          </a:bodyPr>
          <a:lstStyle>
            <a:lvl1pPr>
              <a:defRPr lang="en-US" sz="100"/>
            </a:lvl1pPr>
          </a:lstStyle>
          <a:p>
            <a:pPr lvl="0"/>
            <a:r>
              <a:rPr lang="en-US"/>
              <a:t>Click icon to add picture</a:t>
            </a:r>
          </a:p>
        </p:txBody>
      </p:sp>
      <p:sp>
        <p:nvSpPr>
          <p:cNvPr id="5" name="Footer Placeholder"/>
          <p:cNvSpPr>
            <a:spLocks noGrp="1"/>
          </p:cNvSpPr>
          <p:nvPr>
            <p:ph type="ftr" sz="quarter" idx="11"/>
          </p:nvPr>
        </p:nvSpPr>
        <p:spPr/>
        <p:txBody>
          <a:bodyPr/>
          <a:lstStyle>
            <a:lvl1pPr algn="l">
              <a:defRPr/>
            </a:lvl1pPr>
          </a:lstStyle>
          <a:p>
            <a:r>
              <a:rPr lang="en-US"/>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3894527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613612"/>
            <a:ext cx="7886700" cy="757989"/>
          </a:xfrm>
        </p:spPr>
        <p:txBody>
          <a:bodyPr anchor="ctr">
            <a:noAutofit/>
          </a:bodyPr>
          <a:lstStyle>
            <a:lvl1pPr algn="ctr">
              <a:defRPr sz="2550" b="1" i="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a:t>THANK YOU</a:t>
            </a:r>
          </a:p>
        </p:txBody>
      </p:sp>
      <p:sp>
        <p:nvSpPr>
          <p:cNvPr id="5" name="Slide Number Placeholder">
            <a:extLst>
              <a:ext uri="{FF2B5EF4-FFF2-40B4-BE49-F238E27FC236}">
                <a16:creationId xmlns:a16="http://schemas.microsoft.com/office/drawing/2014/main" id="{B9FE3041-4062-A840-B99E-AC00B2AD891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
        <p:nvSpPr>
          <p:cNvPr id="8" name="Footer Placeholder">
            <a:extLst>
              <a:ext uri="{FF2B5EF4-FFF2-40B4-BE49-F238E27FC236}">
                <a16:creationId xmlns:a16="http://schemas.microsoft.com/office/drawing/2014/main" id="{A71198BD-9F37-3E40-BDBF-4CAC0A3B60A5}"/>
              </a:ext>
            </a:extLst>
          </p:cNvPr>
          <p:cNvSpPr>
            <a:spLocks noGrp="1"/>
          </p:cNvSpPr>
          <p:nvPr>
            <p:ph type="ftr" sz="quarter" idx="11"/>
          </p:nvPr>
        </p:nvSpPr>
        <p:spPr>
          <a:xfrm>
            <a:off x="628650" y="6286500"/>
            <a:ext cx="5286375" cy="308792"/>
          </a:xfrm>
        </p:spPr>
        <p:txBody>
          <a:bodyPr/>
          <a:lstStyle>
            <a:lvl1pPr algn="l">
              <a:defRPr/>
            </a:lvl1pPr>
          </a:lstStyle>
          <a:p>
            <a:r>
              <a:rPr lang="en-US"/>
              <a:t>FOR INTERNAL USE ONLY • OFFICE OF INFORMATION AND TECHNOLOGY</a:t>
            </a:r>
          </a:p>
        </p:txBody>
      </p:sp>
      <p:pic>
        <p:nvPicPr>
          <p:cNvPr id="7" name="Picture 6">
            <a:extLst>
              <a:ext uri="{FF2B5EF4-FFF2-40B4-BE49-F238E27FC236}">
                <a16:creationId xmlns:a16="http://schemas.microsoft.com/office/drawing/2014/main" id="{1FEF7579-DE0B-3B46-9023-FB0FE7D215D6}"/>
              </a:ext>
            </a:extLst>
          </p:cNvPr>
          <p:cNvPicPr>
            <a:picLocks noChangeAspect="1"/>
          </p:cNvPicPr>
          <p:nvPr userDrawn="1"/>
        </p:nvPicPr>
        <p:blipFill>
          <a:blip r:embed="rId3"/>
          <a:srcRect/>
          <a:stretch/>
        </p:blipFill>
        <p:spPr>
          <a:xfrm>
            <a:off x="3239884" y="3009877"/>
            <a:ext cx="2613434" cy="990646"/>
          </a:xfrm>
          <a:prstGeom prst="rect">
            <a:avLst/>
          </a:prstGeom>
        </p:spPr>
      </p:pic>
    </p:spTree>
    <p:extLst>
      <p:ext uri="{BB962C8B-B14F-4D97-AF65-F5344CB8AC3E}">
        <p14:creationId xmlns:p14="http://schemas.microsoft.com/office/powerpoint/2010/main" val="20353603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73FE7-EABD-EA4C-B57C-3E2ACF93FC5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17BA83C7-FCA2-204A-973A-D2F964EE3435}"/>
              </a:ext>
            </a:extLst>
          </p:cNvPr>
          <p:cNvPicPr>
            <a:picLocks noChangeAspect="1"/>
          </p:cNvPicPr>
          <p:nvPr userDrawn="1"/>
        </p:nvPicPr>
        <p:blipFill>
          <a:blip r:embed="rId3"/>
          <a:srcRect/>
          <a:stretch/>
        </p:blipFill>
        <p:spPr>
          <a:xfrm>
            <a:off x="2752202" y="1935078"/>
            <a:ext cx="3639597" cy="1379622"/>
          </a:xfrm>
          <a:prstGeom prst="rect">
            <a:avLst/>
          </a:prstGeom>
        </p:spPr>
      </p:pic>
      <p:sp>
        <p:nvSpPr>
          <p:cNvPr id="5" name="Slide Number Placeholder">
            <a:extLst>
              <a:ext uri="{FF2B5EF4-FFF2-40B4-BE49-F238E27FC236}">
                <a16:creationId xmlns:a16="http://schemas.microsoft.com/office/drawing/2014/main" id="{DB3C6E53-3B2E-D944-BE1F-EE28D1CD09C4}"/>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
        <p:nvSpPr>
          <p:cNvPr id="6" name="Footer Placeholder">
            <a:extLst>
              <a:ext uri="{FF2B5EF4-FFF2-40B4-BE49-F238E27FC236}">
                <a16:creationId xmlns:a16="http://schemas.microsoft.com/office/drawing/2014/main" id="{B77B8518-6BD1-E649-8A1F-515726424138}"/>
              </a:ext>
            </a:extLst>
          </p:cNvPr>
          <p:cNvSpPr>
            <a:spLocks noGrp="1"/>
          </p:cNvSpPr>
          <p:nvPr>
            <p:ph type="ftr" sz="quarter" idx="11"/>
          </p:nvPr>
        </p:nvSpPr>
        <p:spPr>
          <a:xfrm>
            <a:off x="628650" y="6286500"/>
            <a:ext cx="5286375" cy="308792"/>
          </a:xfrm>
        </p:spPr>
        <p:txBody>
          <a:bodyPr/>
          <a:lstStyle>
            <a:lvl1pPr algn="l">
              <a:defRPr/>
            </a:lvl1pPr>
          </a:lstStyle>
          <a:p>
            <a:r>
              <a:rPr lang="en-US"/>
              <a:t>FOR INTERNAL USE ONLY • OFFICE OF INFORMATION AND TECHNOLOGY</a:t>
            </a:r>
          </a:p>
        </p:txBody>
      </p:sp>
    </p:spTree>
    <p:extLst>
      <p:ext uri="{BB962C8B-B14F-4D97-AF65-F5344CB8AC3E}">
        <p14:creationId xmlns:p14="http://schemas.microsoft.com/office/powerpoint/2010/main" val="11133099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_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noChangeAspect="1"/>
          </p:cNvSpPr>
          <p:nvPr>
            <p:ph type="pic" sz="quarter" idx="16" hasCustomPrompt="1"/>
          </p:nvPr>
        </p:nvSpPr>
        <p:spPr>
          <a:xfrm>
            <a:off x="628650" y="1511991"/>
            <a:ext cx="665226" cy="886968"/>
          </a:xfrm>
        </p:spPr>
        <p:txBody>
          <a:bodyPr anchor="t"/>
          <a:lstStyle>
            <a:lvl1pPr marL="0" indent="0">
              <a:buNone/>
              <a:defRPr/>
            </a:lvl1pPr>
          </a:lstStyle>
          <a:p>
            <a:r>
              <a:rPr lang="en-US"/>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1478453" y="1511861"/>
            <a:ext cx="7036897" cy="799408"/>
          </a:xfrm>
        </p:spPr>
        <p:txBody>
          <a:bodyPr anchor="ctr"/>
          <a:lstStyle>
            <a:lvl1pPr>
              <a:defRPr>
                <a:solidFill>
                  <a:schemeClr val="accent5">
                    <a:lumMod val="50000"/>
                  </a:schemeClr>
                </a:solidFill>
              </a:defRPr>
            </a:lvl1pPr>
          </a:lstStyle>
          <a:p>
            <a:pPr lvl="0"/>
            <a:r>
              <a:rPr lang="en-US"/>
              <a:t>Click to edit Master text styles</a:t>
            </a:r>
          </a:p>
        </p:txBody>
      </p:sp>
      <p:sp>
        <p:nvSpPr>
          <p:cNvPr id="18" name="Icon 2">
            <a:extLst>
              <a:ext uri="{FF2B5EF4-FFF2-40B4-BE49-F238E27FC236}">
                <a16:creationId xmlns:a16="http://schemas.microsoft.com/office/drawing/2014/main" id="{74D442AC-B38B-5248-9211-1290EC553E44}"/>
              </a:ext>
            </a:extLst>
          </p:cNvPr>
          <p:cNvSpPr>
            <a:spLocks noGrp="1" noChangeAspect="1"/>
          </p:cNvSpPr>
          <p:nvPr>
            <p:ph type="pic" sz="quarter" idx="18" hasCustomPrompt="1"/>
          </p:nvPr>
        </p:nvSpPr>
        <p:spPr>
          <a:xfrm>
            <a:off x="628649" y="2485060"/>
            <a:ext cx="665226" cy="886968"/>
          </a:xfrm>
        </p:spPr>
        <p:txBody>
          <a:bodyPr/>
          <a:lstStyle>
            <a:lvl1pPr marL="0" indent="0">
              <a:buNone/>
              <a:defRPr/>
            </a:lvl1pPr>
          </a:lstStyle>
          <a:p>
            <a:r>
              <a:rPr lang="en-US"/>
              <a:t>Icon</a:t>
            </a:r>
          </a:p>
        </p:txBody>
      </p:sp>
      <p:sp>
        <p:nvSpPr>
          <p:cNvPr id="19" name="Text Placeholder 2">
            <a:extLst>
              <a:ext uri="{FF2B5EF4-FFF2-40B4-BE49-F238E27FC236}">
                <a16:creationId xmlns:a16="http://schemas.microsoft.com/office/drawing/2014/main" id="{A6A40824-8621-9A4D-9B2B-15F756FF2123}"/>
              </a:ext>
            </a:extLst>
          </p:cNvPr>
          <p:cNvSpPr>
            <a:spLocks noGrp="1"/>
          </p:cNvSpPr>
          <p:nvPr>
            <p:ph type="body" sz="quarter" idx="19"/>
          </p:nvPr>
        </p:nvSpPr>
        <p:spPr>
          <a:xfrm>
            <a:off x="1478453" y="2484964"/>
            <a:ext cx="7036897" cy="799407"/>
          </a:xfrm>
        </p:spPr>
        <p:txBody>
          <a:bodyPr anchor="ctr"/>
          <a:lstStyle>
            <a:lvl1pPr>
              <a:defRPr>
                <a:solidFill>
                  <a:schemeClr val="accent5">
                    <a:lumMod val="50000"/>
                  </a:schemeClr>
                </a:solidFill>
              </a:defRPr>
            </a:lvl1pPr>
          </a:lstStyle>
          <a:p>
            <a:pPr lvl="0"/>
            <a:r>
              <a:rPr lang="en-US"/>
              <a:t>Click to edit Master text styles</a:t>
            </a:r>
          </a:p>
        </p:txBody>
      </p:sp>
      <p:sp>
        <p:nvSpPr>
          <p:cNvPr id="20" name="Icon 3">
            <a:extLst>
              <a:ext uri="{FF2B5EF4-FFF2-40B4-BE49-F238E27FC236}">
                <a16:creationId xmlns:a16="http://schemas.microsoft.com/office/drawing/2014/main" id="{49E2D2F5-20B9-8A41-ABCA-FB1D69C484EB}"/>
              </a:ext>
            </a:extLst>
          </p:cNvPr>
          <p:cNvSpPr>
            <a:spLocks noGrp="1" noChangeAspect="1"/>
          </p:cNvSpPr>
          <p:nvPr>
            <p:ph type="pic" sz="quarter" idx="20" hasCustomPrompt="1"/>
          </p:nvPr>
        </p:nvSpPr>
        <p:spPr>
          <a:xfrm>
            <a:off x="628649" y="3458129"/>
            <a:ext cx="665226" cy="886968"/>
          </a:xfrm>
        </p:spPr>
        <p:txBody>
          <a:bodyPr/>
          <a:lstStyle>
            <a:lvl1pPr marL="0" indent="0">
              <a:buNone/>
              <a:defRPr/>
            </a:lvl1pPr>
          </a:lstStyle>
          <a:p>
            <a:r>
              <a:rPr lang="en-US"/>
              <a:t>Icon</a:t>
            </a:r>
          </a:p>
        </p:txBody>
      </p:sp>
      <p:sp>
        <p:nvSpPr>
          <p:cNvPr id="21" name="Text Placeholder 3">
            <a:extLst>
              <a:ext uri="{FF2B5EF4-FFF2-40B4-BE49-F238E27FC236}">
                <a16:creationId xmlns:a16="http://schemas.microsoft.com/office/drawing/2014/main" id="{9E4F3C2F-C029-6348-B46B-6526712B7C3C}"/>
              </a:ext>
            </a:extLst>
          </p:cNvPr>
          <p:cNvSpPr>
            <a:spLocks noGrp="1"/>
          </p:cNvSpPr>
          <p:nvPr>
            <p:ph type="body" sz="quarter" idx="21"/>
          </p:nvPr>
        </p:nvSpPr>
        <p:spPr>
          <a:xfrm>
            <a:off x="1478453" y="3458065"/>
            <a:ext cx="7036897" cy="799407"/>
          </a:xfrm>
        </p:spPr>
        <p:txBody>
          <a:bodyPr anchor="ctr"/>
          <a:lstStyle>
            <a:lvl1pPr>
              <a:defRPr>
                <a:solidFill>
                  <a:schemeClr val="accent5">
                    <a:lumMod val="50000"/>
                  </a:schemeClr>
                </a:solidFill>
              </a:defRPr>
            </a:lvl1pPr>
          </a:lstStyle>
          <a:p>
            <a:pPr lvl="0"/>
            <a:r>
              <a:rPr lang="en-US"/>
              <a:t>Click to edit Master text styles</a:t>
            </a:r>
          </a:p>
        </p:txBody>
      </p:sp>
      <p:sp>
        <p:nvSpPr>
          <p:cNvPr id="22" name="Icon 4">
            <a:extLst>
              <a:ext uri="{FF2B5EF4-FFF2-40B4-BE49-F238E27FC236}">
                <a16:creationId xmlns:a16="http://schemas.microsoft.com/office/drawing/2014/main" id="{314783F0-3A10-2F4D-98E7-4803950F5BE9}"/>
              </a:ext>
            </a:extLst>
          </p:cNvPr>
          <p:cNvSpPr>
            <a:spLocks noGrp="1"/>
          </p:cNvSpPr>
          <p:nvPr>
            <p:ph type="pic" sz="quarter" idx="22" hasCustomPrompt="1"/>
          </p:nvPr>
        </p:nvSpPr>
        <p:spPr>
          <a:xfrm>
            <a:off x="628649" y="4431198"/>
            <a:ext cx="665226" cy="886968"/>
          </a:xfrm>
        </p:spPr>
        <p:txBody>
          <a:bodyPr/>
          <a:lstStyle>
            <a:lvl1pPr marL="0" indent="0">
              <a:buNone/>
              <a:defRPr/>
            </a:lvl1pPr>
          </a:lstStyle>
          <a:p>
            <a:r>
              <a:rPr lang="en-US"/>
              <a:t>Icon</a:t>
            </a:r>
          </a:p>
        </p:txBody>
      </p:sp>
      <p:sp>
        <p:nvSpPr>
          <p:cNvPr id="23" name="Text Placeholder 4">
            <a:extLst>
              <a:ext uri="{FF2B5EF4-FFF2-40B4-BE49-F238E27FC236}">
                <a16:creationId xmlns:a16="http://schemas.microsoft.com/office/drawing/2014/main" id="{CA34F634-472F-9149-BE3D-D8DD86BC126D}"/>
              </a:ext>
            </a:extLst>
          </p:cNvPr>
          <p:cNvSpPr>
            <a:spLocks noGrp="1"/>
          </p:cNvSpPr>
          <p:nvPr>
            <p:ph type="body" sz="quarter" idx="23"/>
          </p:nvPr>
        </p:nvSpPr>
        <p:spPr>
          <a:xfrm>
            <a:off x="1478453" y="4431166"/>
            <a:ext cx="7036897" cy="799407"/>
          </a:xfrm>
        </p:spPr>
        <p:txBody>
          <a:bodyPr anchor="ctr"/>
          <a:lstStyle>
            <a:lvl1pPr>
              <a:defRPr>
                <a:solidFill>
                  <a:schemeClr val="accent5">
                    <a:lumMod val="50000"/>
                  </a:schemeClr>
                </a:solidFill>
              </a:defRPr>
            </a:lvl1pPr>
          </a:lstStyle>
          <a:p>
            <a:pPr lvl="0"/>
            <a:r>
              <a:rPr lang="en-US"/>
              <a:t>Click to edit Master text styles</a:t>
            </a:r>
          </a:p>
        </p:txBody>
      </p:sp>
      <p:sp>
        <p:nvSpPr>
          <p:cNvPr id="5" name="Icon 4">
            <a:extLst>
              <a:ext uri="{FF2B5EF4-FFF2-40B4-BE49-F238E27FC236}">
                <a16:creationId xmlns:a16="http://schemas.microsoft.com/office/drawing/2014/main" id="{E90D0572-C209-C9AE-9757-4D7CAA4AB54A}"/>
              </a:ext>
            </a:extLst>
          </p:cNvPr>
          <p:cNvSpPr>
            <a:spLocks noGrp="1" noChangeAspect="1"/>
          </p:cNvSpPr>
          <p:nvPr>
            <p:ph type="pic" sz="quarter" idx="24" hasCustomPrompt="1"/>
          </p:nvPr>
        </p:nvSpPr>
        <p:spPr>
          <a:xfrm>
            <a:off x="628649" y="5404267"/>
            <a:ext cx="665226" cy="886968"/>
          </a:xfrm>
        </p:spPr>
        <p:txBody>
          <a:bodyPr/>
          <a:lstStyle>
            <a:lvl1pPr marL="0" indent="0">
              <a:buNone/>
              <a:defRPr/>
            </a:lvl1pPr>
          </a:lstStyle>
          <a:p>
            <a:r>
              <a:rPr lang="en-US"/>
              <a:t>Icon</a:t>
            </a:r>
          </a:p>
        </p:txBody>
      </p:sp>
      <p:sp>
        <p:nvSpPr>
          <p:cNvPr id="6" name="Text Placeholder 4">
            <a:extLst>
              <a:ext uri="{FF2B5EF4-FFF2-40B4-BE49-F238E27FC236}">
                <a16:creationId xmlns:a16="http://schemas.microsoft.com/office/drawing/2014/main" id="{98D50BB0-8A1F-798B-9562-401232D33875}"/>
              </a:ext>
            </a:extLst>
          </p:cNvPr>
          <p:cNvSpPr>
            <a:spLocks noGrp="1"/>
          </p:cNvSpPr>
          <p:nvPr>
            <p:ph type="body" sz="quarter" idx="25"/>
          </p:nvPr>
        </p:nvSpPr>
        <p:spPr>
          <a:xfrm>
            <a:off x="1478453" y="5404269"/>
            <a:ext cx="7036897" cy="799407"/>
          </a:xfrm>
        </p:spPr>
        <p:txBody>
          <a:bodyPr anchor="ctr"/>
          <a:lstStyle>
            <a:lvl1pPr>
              <a:defRPr>
                <a:solidFill>
                  <a:schemeClr val="accent5">
                    <a:lumMod val="50000"/>
                  </a:schemeClr>
                </a:solidFill>
              </a:defRPr>
            </a:lvl1pPr>
          </a:lstStyle>
          <a:p>
            <a:pPr lvl="0"/>
            <a:r>
              <a:rPr lang="en-US"/>
              <a:t>Click to edit Master text styles</a:t>
            </a:r>
          </a:p>
        </p:txBody>
      </p:sp>
      <p:sp>
        <p:nvSpPr>
          <p:cNvPr id="8" name="Footer Placeholder">
            <a:extLst>
              <a:ext uri="{FF2B5EF4-FFF2-40B4-BE49-F238E27FC236}">
                <a16:creationId xmlns:a16="http://schemas.microsoft.com/office/drawing/2014/main" id="{E9D3A6C3-701F-6623-2234-80E256A447F4}"/>
              </a:ext>
            </a:extLst>
          </p:cNvPr>
          <p:cNvSpPr>
            <a:spLocks noGrp="1"/>
          </p:cNvSpPr>
          <p:nvPr>
            <p:ph type="ftr" sz="quarter" idx="11"/>
          </p:nvPr>
        </p:nvSpPr>
        <p:spPr>
          <a:xfrm>
            <a:off x="628650" y="6286500"/>
            <a:ext cx="5286375" cy="308792"/>
          </a:xfrm>
        </p:spPr>
        <p:txBody>
          <a:bodyPr/>
          <a:lstStyle>
            <a:lvl1pPr>
              <a:defRPr/>
            </a:lvl1pPr>
          </a:lstStyle>
          <a:p>
            <a:pPr algn="l"/>
            <a:r>
              <a:rPr lang="en-US"/>
              <a:t>FOR INTERNAL USE ONLY • OFFICE OF INFORMATION AND TECHNOLOGY</a:t>
            </a:r>
          </a:p>
        </p:txBody>
      </p:sp>
      <p:sp>
        <p:nvSpPr>
          <p:cNvPr id="9" name="Slide Number Placeholder">
            <a:extLst>
              <a:ext uri="{FF2B5EF4-FFF2-40B4-BE49-F238E27FC236}">
                <a16:creationId xmlns:a16="http://schemas.microsoft.com/office/drawing/2014/main" id="{5CB14024-5DEB-5553-9176-3183B97A44A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218603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bout the templa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accent2"/>
                </a:solidFill>
              </a:defRPr>
            </a:lvl1pPr>
          </a:lstStyle>
          <a:p>
            <a:r>
              <a:rPr lang="en-US"/>
              <a:t>How to use this template</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Tree>
    <p:extLst>
      <p:ext uri="{BB962C8B-B14F-4D97-AF65-F5344CB8AC3E}">
        <p14:creationId xmlns:p14="http://schemas.microsoft.com/office/powerpoint/2010/main" val="274948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0697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E09A4-B2AE-0741-913B-DD91AC2D3E4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28650" y="5802965"/>
            <a:ext cx="2530604" cy="660157"/>
          </a:xfrm>
          <a:prstGeom prst="rect">
            <a:avLst/>
          </a:prstGeom>
        </p:spPr>
      </p:pic>
      <p:sp>
        <p:nvSpPr>
          <p:cNvPr id="16" name="Presentation Title"/>
          <p:cNvSpPr>
            <a:spLocks noGrp="1"/>
          </p:cNvSpPr>
          <p:nvPr>
            <p:ph type="title" hasCustomPrompt="1"/>
          </p:nvPr>
        </p:nvSpPr>
        <p:spPr>
          <a:xfrm>
            <a:off x="628649" y="1572610"/>
            <a:ext cx="5886450" cy="789590"/>
          </a:xfrm>
        </p:spPr>
        <p:txBody>
          <a:bodyPr anchor="t">
            <a:noAutofit/>
          </a:bodyPr>
          <a:lstStyle>
            <a:lvl1pPr>
              <a:defRPr sz="2700" b="1" i="0" cap="all" baseline="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a:t>Presentation Title</a:t>
            </a:r>
          </a:p>
        </p:txBody>
      </p:sp>
      <p:sp>
        <p:nvSpPr>
          <p:cNvPr id="7" name="Name of Presenter"/>
          <p:cNvSpPr>
            <a:spLocks noGrp="1"/>
          </p:cNvSpPr>
          <p:nvPr>
            <p:ph type="body" sz="quarter" idx="10" hasCustomPrompt="1"/>
          </p:nvPr>
        </p:nvSpPr>
        <p:spPr>
          <a:xfrm>
            <a:off x="628649" y="2533916"/>
            <a:ext cx="5886451" cy="374904"/>
          </a:xfrm>
        </p:spPr>
        <p:txBody>
          <a:bodyPr>
            <a:noAutofit/>
          </a:bodyPr>
          <a:lstStyle>
            <a:lvl1pPr marL="0" indent="0">
              <a:buNone/>
              <a:defRPr sz="1650" b="1">
                <a:solidFill>
                  <a:srgbClr val="112F4E"/>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Name of Presenter</a:t>
            </a:r>
          </a:p>
        </p:txBody>
      </p:sp>
      <p:sp>
        <p:nvSpPr>
          <p:cNvPr id="18" name="Title of Presenter"/>
          <p:cNvSpPr>
            <a:spLocks noGrp="1"/>
          </p:cNvSpPr>
          <p:nvPr>
            <p:ph type="body" sz="quarter" idx="11" hasCustomPrompt="1"/>
          </p:nvPr>
        </p:nvSpPr>
        <p:spPr>
          <a:xfrm>
            <a:off x="628650" y="2957656"/>
            <a:ext cx="5886450" cy="393192"/>
          </a:xfrm>
        </p:spPr>
        <p:txBody>
          <a:bodyPr>
            <a:noAutofit/>
          </a:bodyPr>
          <a:lstStyle>
            <a:lvl1pPr marL="0" indent="0">
              <a:buNone/>
              <a:defRPr lang="en-US" sz="1650" i="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Title of Presenter</a:t>
            </a:r>
          </a:p>
        </p:txBody>
      </p:sp>
      <p:sp>
        <p:nvSpPr>
          <p:cNvPr id="22" name="Presenter's Organization"/>
          <p:cNvSpPr>
            <a:spLocks noGrp="1"/>
          </p:cNvSpPr>
          <p:nvPr>
            <p:ph type="body" sz="quarter" idx="12" hasCustomPrompt="1"/>
          </p:nvPr>
        </p:nvSpPr>
        <p:spPr>
          <a:xfrm>
            <a:off x="628650" y="3523469"/>
            <a:ext cx="5886450" cy="303022"/>
          </a:xfrm>
        </p:spPr>
        <p:txBody>
          <a:bodyPr>
            <a:noAutofit/>
          </a:bodyPr>
          <a:lstStyle>
            <a:lvl1pPr marL="0" indent="0">
              <a:buNone/>
              <a:defRPr lang="en-US" sz="120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Presenter’s Organization</a:t>
            </a:r>
          </a:p>
        </p:txBody>
      </p:sp>
      <p:sp>
        <p:nvSpPr>
          <p:cNvPr id="27" name="Audience Name"/>
          <p:cNvSpPr>
            <a:spLocks noGrp="1"/>
          </p:cNvSpPr>
          <p:nvPr>
            <p:ph type="body" sz="quarter" idx="13" hasCustomPrompt="1"/>
          </p:nvPr>
        </p:nvSpPr>
        <p:spPr>
          <a:xfrm>
            <a:off x="628649" y="3946304"/>
            <a:ext cx="5886451" cy="246888"/>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Audience Name</a:t>
            </a:r>
          </a:p>
        </p:txBody>
      </p:sp>
      <p:sp>
        <p:nvSpPr>
          <p:cNvPr id="29" name="Month Day, YYYY"/>
          <p:cNvSpPr>
            <a:spLocks noGrp="1"/>
          </p:cNvSpPr>
          <p:nvPr>
            <p:ph type="body" sz="quarter" idx="14" hasCustomPrompt="1"/>
          </p:nvPr>
        </p:nvSpPr>
        <p:spPr>
          <a:xfrm>
            <a:off x="628650" y="4230904"/>
            <a:ext cx="5886449" cy="265176"/>
          </a:xfrm>
        </p:spPr>
        <p:txBody>
          <a:bodyPr>
            <a:noAutofit/>
          </a:bodyPr>
          <a:lstStyle>
            <a:lvl1pPr marL="0" indent="0">
              <a:buNone/>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pPr>
            <a:r>
              <a:rPr lang="en-US"/>
              <a:t>Month Day, YYYY</a:t>
            </a:r>
          </a:p>
        </p:txBody>
      </p:sp>
      <p:sp>
        <p:nvSpPr>
          <p:cNvPr id="3" name="Text Placeholder 2">
            <a:extLst>
              <a:ext uri="{FF2B5EF4-FFF2-40B4-BE49-F238E27FC236}">
                <a16:creationId xmlns:a16="http://schemas.microsoft.com/office/drawing/2014/main" id="{F62455E1-2795-BB42-8B2E-3B937E6819B2}"/>
              </a:ext>
            </a:extLst>
          </p:cNvPr>
          <p:cNvSpPr>
            <a:spLocks noGrp="1"/>
          </p:cNvSpPr>
          <p:nvPr>
            <p:ph type="body" sz="quarter" idx="15" hasCustomPrompt="1"/>
          </p:nvPr>
        </p:nvSpPr>
        <p:spPr>
          <a:xfrm>
            <a:off x="628650" y="5038502"/>
            <a:ext cx="5886449" cy="246888"/>
          </a:xfrm>
        </p:spPr>
        <p:txBody>
          <a:bodyPr anchor="b">
            <a:noAutofit/>
          </a:bodyPr>
          <a:lstStyle>
            <a:lvl1pPr marL="0" indent="0">
              <a:buNone/>
              <a:defRPr sz="900">
                <a:solidFill>
                  <a:srgbClr val="898989"/>
                </a:solidFill>
                <a:latin typeface="Segoe UI" panose="020B0502040204020203" pitchFamily="34" charset="0"/>
                <a:cs typeface="Segoe UI" panose="020B0502040204020203" pitchFamily="34" charset="0"/>
              </a:defRPr>
            </a:lvl1pPr>
          </a:lstStyle>
          <a:p>
            <a:pPr lvl="0"/>
            <a:r>
              <a:rPr lang="en-US"/>
              <a:t>FOR INTERNAL USE ONLY</a:t>
            </a:r>
          </a:p>
        </p:txBody>
      </p:sp>
    </p:spTree>
    <p:extLst>
      <p:ext uri="{BB962C8B-B14F-4D97-AF65-F5344CB8AC3E}">
        <p14:creationId xmlns:p14="http://schemas.microsoft.com/office/powerpoint/2010/main" val="23683591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4_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B3C58-3A33-1047-B3E6-DB280C801C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89864" y="5810600"/>
            <a:ext cx="2530604" cy="660157"/>
          </a:xfrm>
          <a:prstGeom prst="rect">
            <a:avLst/>
          </a:prstGeom>
        </p:spPr>
      </p:pic>
      <p:sp>
        <p:nvSpPr>
          <p:cNvPr id="16" name="Presentation Title"/>
          <p:cNvSpPr>
            <a:spLocks noGrp="1"/>
          </p:cNvSpPr>
          <p:nvPr>
            <p:ph type="title" hasCustomPrompt="1"/>
          </p:nvPr>
        </p:nvSpPr>
        <p:spPr>
          <a:xfrm>
            <a:off x="2628900" y="1925168"/>
            <a:ext cx="5229225" cy="789590"/>
          </a:xfrm>
        </p:spPr>
        <p:txBody>
          <a:bodyPr anchor="t">
            <a:noAutofit/>
          </a:bodyPr>
          <a:lstStyle>
            <a:lvl1pPr>
              <a:defRPr sz="2700" b="1" i="0" cap="all" baseline="0">
                <a:solidFill>
                  <a:srgbClr val="112F4E"/>
                </a:solidFill>
                <a:latin typeface="Segoe UI" panose="020B0502040204020203" pitchFamily="34" charset="0"/>
                <a:ea typeface="Segoe UI" panose="020B0502040204020203" pitchFamily="34" charset="0"/>
                <a:cs typeface="Segoe UI" panose="020B0502040204020203" pitchFamily="34" charset="0"/>
              </a:defRPr>
            </a:lvl1pPr>
          </a:lstStyle>
          <a:p>
            <a:r>
              <a:rPr lang="en-US"/>
              <a:t>Presentation Title</a:t>
            </a:r>
          </a:p>
        </p:txBody>
      </p:sp>
      <p:sp>
        <p:nvSpPr>
          <p:cNvPr id="7" name="Name of Presenter"/>
          <p:cNvSpPr>
            <a:spLocks noGrp="1"/>
          </p:cNvSpPr>
          <p:nvPr>
            <p:ph type="body" sz="quarter" idx="10" hasCustomPrompt="1"/>
          </p:nvPr>
        </p:nvSpPr>
        <p:spPr>
          <a:xfrm>
            <a:off x="2628900" y="3133971"/>
            <a:ext cx="5229227" cy="374904"/>
          </a:xfrm>
        </p:spPr>
        <p:txBody>
          <a:bodyPr>
            <a:noAutofit/>
          </a:bodyPr>
          <a:lstStyle>
            <a:lvl1pPr marL="0" indent="0">
              <a:buNone/>
              <a:defRPr sz="1650" b="1">
                <a:solidFill>
                  <a:srgbClr val="112F4E"/>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Name of Presenter</a:t>
            </a:r>
          </a:p>
        </p:txBody>
      </p:sp>
      <p:sp>
        <p:nvSpPr>
          <p:cNvPr id="18" name="Title of Presenter"/>
          <p:cNvSpPr>
            <a:spLocks noGrp="1"/>
          </p:cNvSpPr>
          <p:nvPr>
            <p:ph type="body" sz="quarter" idx="11" hasCustomPrompt="1"/>
          </p:nvPr>
        </p:nvSpPr>
        <p:spPr>
          <a:xfrm>
            <a:off x="2628899" y="3557711"/>
            <a:ext cx="5229226" cy="393192"/>
          </a:xfrm>
        </p:spPr>
        <p:txBody>
          <a:bodyPr>
            <a:noAutofit/>
          </a:bodyPr>
          <a:lstStyle>
            <a:lvl1pPr marL="0" indent="0">
              <a:buNone/>
              <a:defRPr lang="en-US" sz="1650" i="1"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Title of Presenter</a:t>
            </a:r>
          </a:p>
        </p:txBody>
      </p:sp>
      <p:sp>
        <p:nvSpPr>
          <p:cNvPr id="22" name="Presenter's Organization"/>
          <p:cNvSpPr>
            <a:spLocks noGrp="1"/>
          </p:cNvSpPr>
          <p:nvPr>
            <p:ph type="body" sz="quarter" idx="12" hasCustomPrompt="1"/>
          </p:nvPr>
        </p:nvSpPr>
        <p:spPr>
          <a:xfrm>
            <a:off x="2628898" y="4166133"/>
            <a:ext cx="5229227" cy="303022"/>
          </a:xfrm>
        </p:spPr>
        <p:txBody>
          <a:bodyPr>
            <a:noAutofit/>
          </a:bodyPr>
          <a:lstStyle>
            <a:lvl1pPr marL="0" indent="0">
              <a:buNone/>
              <a:defRPr lang="en-US" sz="1200" kern="1200" baseline="0" dirty="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Presenter’s Organization</a:t>
            </a:r>
          </a:p>
        </p:txBody>
      </p:sp>
      <p:sp>
        <p:nvSpPr>
          <p:cNvPr id="27" name="Audience Name"/>
          <p:cNvSpPr>
            <a:spLocks noGrp="1"/>
          </p:cNvSpPr>
          <p:nvPr>
            <p:ph type="body" sz="quarter" idx="13" hasCustomPrompt="1"/>
          </p:nvPr>
        </p:nvSpPr>
        <p:spPr>
          <a:xfrm>
            <a:off x="2628897" y="4588969"/>
            <a:ext cx="5229226" cy="231357"/>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en-US" sz="1200" kern="1200" baseline="0" dirty="0" smtClean="0">
                <a:solidFill>
                  <a:srgbClr val="112F4E"/>
                </a:solidFill>
                <a:latin typeface="Segoe UI" panose="020B0502040204020203" pitchFamily="34" charset="0"/>
                <a:ea typeface="+mn-ea"/>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Audience Name and Date</a:t>
            </a:r>
          </a:p>
        </p:txBody>
      </p:sp>
      <p:sp>
        <p:nvSpPr>
          <p:cNvPr id="12" name="Text Placeholder 2">
            <a:extLst>
              <a:ext uri="{FF2B5EF4-FFF2-40B4-BE49-F238E27FC236}">
                <a16:creationId xmlns:a16="http://schemas.microsoft.com/office/drawing/2014/main" id="{2C65E52F-4586-8940-BDE1-34856A41CA98}"/>
              </a:ext>
            </a:extLst>
          </p:cNvPr>
          <p:cNvSpPr>
            <a:spLocks noGrp="1"/>
          </p:cNvSpPr>
          <p:nvPr>
            <p:ph type="body" sz="quarter" idx="15" hasCustomPrompt="1"/>
          </p:nvPr>
        </p:nvSpPr>
        <p:spPr>
          <a:xfrm>
            <a:off x="2628897" y="5394711"/>
            <a:ext cx="2872441" cy="246888"/>
          </a:xfrm>
        </p:spPr>
        <p:txBody>
          <a:bodyPr anchor="b">
            <a:normAutofit/>
          </a:bodyPr>
          <a:lstStyle>
            <a:lvl1pPr marL="0" indent="0">
              <a:buNone/>
              <a:defRPr sz="900">
                <a:solidFill>
                  <a:srgbClr val="898989"/>
                </a:solidFill>
                <a:latin typeface="Segoe UI" panose="020B0502040204020203" pitchFamily="34" charset="0"/>
                <a:cs typeface="Segoe UI" panose="020B0502040204020203" pitchFamily="34" charset="0"/>
              </a:defRPr>
            </a:lvl1pPr>
          </a:lstStyle>
          <a:p>
            <a:pPr lvl="0"/>
            <a:r>
              <a:rPr lang="en-US"/>
              <a:t>FOR INTERNAL USE ONLY</a:t>
            </a:r>
          </a:p>
        </p:txBody>
      </p:sp>
    </p:spTree>
    <p:extLst>
      <p:ext uri="{BB962C8B-B14F-4D97-AF65-F5344CB8AC3E}">
        <p14:creationId xmlns:p14="http://schemas.microsoft.com/office/powerpoint/2010/main" val="15770111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F1DCD-70DD-7F49-A109-88D20B615D1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Presentation Title"/>
          <p:cNvSpPr>
            <a:spLocks noGrp="1"/>
          </p:cNvSpPr>
          <p:nvPr>
            <p:ph type="title" hasCustomPrompt="1"/>
          </p:nvPr>
        </p:nvSpPr>
        <p:spPr>
          <a:xfrm>
            <a:off x="628650" y="3505200"/>
            <a:ext cx="5886450" cy="789590"/>
          </a:xfrm>
        </p:spPr>
        <p:txBody>
          <a:bodyPr anchor="t">
            <a:noAutofit/>
          </a:bodyPr>
          <a:lstStyle>
            <a:lvl1pPr>
              <a:defRPr sz="2700" b="1" i="0" cap="all"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SECTION TITLE</a:t>
            </a:r>
          </a:p>
        </p:txBody>
      </p:sp>
      <p:sp>
        <p:nvSpPr>
          <p:cNvPr id="7" name="Name of Presenter"/>
          <p:cNvSpPr>
            <a:spLocks noGrp="1"/>
          </p:cNvSpPr>
          <p:nvPr>
            <p:ph type="body" sz="quarter" idx="10" hasCustomPrompt="1"/>
          </p:nvPr>
        </p:nvSpPr>
        <p:spPr>
          <a:xfrm>
            <a:off x="628650" y="4495800"/>
            <a:ext cx="5886449" cy="374904"/>
          </a:xfrm>
        </p:spPr>
        <p:txBody>
          <a:bodyPr>
            <a:noAutofit/>
          </a:bodyPr>
          <a:lstStyle>
            <a:lvl1pPr marL="0" indent="0">
              <a:buNone/>
              <a:defRPr sz="1650" b="0">
                <a:solidFill>
                  <a:srgbClr val="08BDE2"/>
                </a:solidFill>
                <a:latin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SUBTITLE</a:t>
            </a:r>
          </a:p>
        </p:txBody>
      </p:sp>
    </p:spTree>
    <p:extLst>
      <p:ext uri="{BB962C8B-B14F-4D97-AF65-F5344CB8AC3E}">
        <p14:creationId xmlns:p14="http://schemas.microsoft.com/office/powerpoint/2010/main" val="3215642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3" name="Slide Number Placeholder">
            <a:extLst>
              <a:ext uri="{FF2B5EF4-FFF2-40B4-BE49-F238E27FC236}">
                <a16:creationId xmlns:a16="http://schemas.microsoft.com/office/drawing/2014/main" id="{E286F48B-3078-17B8-01DA-4DD4CAFA6A9E}"/>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376117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Tw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marL="342900" indent="-342900">
              <a:buFont typeface="+mj-lt"/>
              <a:buAutoNum type="arabicPeriod"/>
              <a:defRPr sz="1650">
                <a:solidFill>
                  <a:schemeClr val="tx2"/>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3228928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7886700"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34470994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wo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EEFAF194-D749-236D-EB4E-31AD2FF032C0}"/>
              </a:ext>
            </a:extLst>
          </p:cNvP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9" name="Slide Number Placeholder">
            <a:extLst>
              <a:ext uri="{FF2B5EF4-FFF2-40B4-BE49-F238E27FC236}">
                <a16:creationId xmlns:a16="http://schemas.microsoft.com/office/drawing/2014/main" id="{221493C6-4ED7-EAFD-3A39-190B2FED101C}"/>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2026525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wo Content Sections with Alt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2"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4860200" y="1562100"/>
            <a:ext cx="3652701"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D5CAE50E-2627-37C5-7655-A4886A7E2F66}"/>
              </a:ext>
            </a:extLst>
          </p:cNvP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9" name="Slide Number Placeholder">
            <a:extLst>
              <a:ext uri="{FF2B5EF4-FFF2-40B4-BE49-F238E27FC236}">
                <a16:creationId xmlns:a16="http://schemas.microsoft.com/office/drawing/2014/main" id="{7C4E9D21-281C-FB58-1551-B37800B7FDB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377983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hree Content Secti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86DE7-2209-5A47-8724-C08284FF1E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12" name="Content Placeholder"/>
          <p:cNvSpPr>
            <a:spLocks noGrp="1"/>
          </p:cNvSpPr>
          <p:nvPr>
            <p:ph sz="quarter" idx="13"/>
          </p:nvPr>
        </p:nvSpPr>
        <p:spPr>
          <a:xfrm>
            <a:off x="628651"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a:extLst>
              <a:ext uri="{FF2B5EF4-FFF2-40B4-BE49-F238E27FC236}">
                <a16:creationId xmlns:a16="http://schemas.microsoft.com/office/drawing/2014/main" id="{C7743BD8-572E-D84B-8078-17C9A50192A0}"/>
              </a:ext>
            </a:extLst>
          </p:cNvPr>
          <p:cNvSpPr>
            <a:spLocks noGrp="1"/>
          </p:cNvSpPr>
          <p:nvPr>
            <p:ph sz="quarter" idx="14"/>
          </p:nvPr>
        </p:nvSpPr>
        <p:spPr>
          <a:xfrm>
            <a:off x="331714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a:extLst>
              <a:ext uri="{FF2B5EF4-FFF2-40B4-BE49-F238E27FC236}">
                <a16:creationId xmlns:a16="http://schemas.microsoft.com/office/drawing/2014/main" id="{EAEFFF59-D959-2C44-9E43-42E5195EF2A6}"/>
              </a:ext>
            </a:extLst>
          </p:cNvPr>
          <p:cNvSpPr>
            <a:spLocks noGrp="1"/>
          </p:cNvSpPr>
          <p:nvPr>
            <p:ph sz="quarter" idx="15"/>
          </p:nvPr>
        </p:nvSpPr>
        <p:spPr>
          <a:xfrm>
            <a:off x="6003199" y="1562100"/>
            <a:ext cx="2514599" cy="435973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a:extLst>
              <a:ext uri="{FF2B5EF4-FFF2-40B4-BE49-F238E27FC236}">
                <a16:creationId xmlns:a16="http://schemas.microsoft.com/office/drawing/2014/main" id="{1D258AFF-3937-36F7-18F2-515FADF0961F}"/>
              </a:ext>
            </a:extLst>
          </p:cNvPr>
          <p:cNvSpPr>
            <a:spLocks noGrp="1"/>
          </p:cNvSpPr>
          <p:nvPr>
            <p:ph type="ftr" sz="quarter" idx="11"/>
          </p:nvPr>
        </p:nvSpPr>
        <p:spPr>
          <a:xfrm>
            <a:off x="628650" y="6286500"/>
            <a:ext cx="5886450" cy="308792"/>
          </a:xfrm>
        </p:spPr>
        <p:txBody>
          <a:bodyPr/>
          <a:lstStyle>
            <a:lvl1pPr algn="l">
              <a:defRPr/>
            </a:lvl1pPr>
          </a:lstStyle>
          <a:p>
            <a:r>
              <a:rPr lang="en-US" dirty="0"/>
              <a:t>FOR INTERNAL USE ONLY • OFFICE OF INFORMATION AND TECHNOLOGY</a:t>
            </a:r>
          </a:p>
        </p:txBody>
      </p:sp>
      <p:sp>
        <p:nvSpPr>
          <p:cNvPr id="10" name="Slide Number Placeholder">
            <a:extLst>
              <a:ext uri="{FF2B5EF4-FFF2-40B4-BE49-F238E27FC236}">
                <a16:creationId xmlns:a16="http://schemas.microsoft.com/office/drawing/2014/main" id="{2112F6BA-5B7C-FC70-C596-52F4D9371232}"/>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9906770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3677921"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3677921"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869180" y="1562100"/>
            <a:ext cx="3646170"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869180" y="2048616"/>
            <a:ext cx="364617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defRPr/>
            </a:lvl1pPr>
          </a:lstStyle>
          <a:p>
            <a:pPr algn="l"/>
            <a:r>
              <a:rPr lang="en-US" dirty="0"/>
              <a:t>FOR INTERNAL USE ONLY • OFFICE OF INFORMATION AND TECHNOLOGY</a:t>
            </a:r>
          </a:p>
        </p:txBody>
      </p:sp>
      <p:sp>
        <p:nvSpPr>
          <p:cNvPr id="3" name="Slide Number Placeholder">
            <a:extLst>
              <a:ext uri="{FF2B5EF4-FFF2-40B4-BE49-F238E27FC236}">
                <a16:creationId xmlns:a16="http://schemas.microsoft.com/office/drawing/2014/main" id="{EDE47FAD-AFF1-1A8F-FABA-28B0ADBF419D}"/>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389424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147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hree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251460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251460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3320415" y="1562100"/>
            <a:ext cx="2508885"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3320415"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Placeholder 2">
            <a:extLst>
              <a:ext uri="{FF2B5EF4-FFF2-40B4-BE49-F238E27FC236}">
                <a16:creationId xmlns:a16="http://schemas.microsoft.com/office/drawing/2014/main" id="{C4D84842-66B7-724B-9486-0BF1181B77B0}"/>
              </a:ext>
            </a:extLst>
          </p:cNvPr>
          <p:cNvSpPr>
            <a:spLocks noGrp="1"/>
          </p:cNvSpPr>
          <p:nvPr>
            <p:ph type="body" sz="quarter" idx="18" hasCustomPrompt="1"/>
          </p:nvPr>
        </p:nvSpPr>
        <p:spPr>
          <a:xfrm>
            <a:off x="5996940" y="1562100"/>
            <a:ext cx="2508885" cy="423862"/>
          </a:xfrm>
        </p:spPr>
        <p:txBody>
          <a:bodyPr/>
          <a:lstStyle>
            <a:lvl1pPr marL="0" indent="0">
              <a:buNone/>
              <a:defRPr b="1">
                <a:solidFill>
                  <a:schemeClr val="tx2"/>
                </a:solidFill>
              </a:defRPr>
            </a:lvl1pPr>
          </a:lstStyle>
          <a:p>
            <a:pPr lvl="0"/>
            <a:r>
              <a:rPr lang="en-US"/>
              <a:t>Insert Heading</a:t>
            </a:r>
          </a:p>
        </p:txBody>
      </p:sp>
      <p:sp>
        <p:nvSpPr>
          <p:cNvPr id="12" name="Content Placeholder 2">
            <a:extLst>
              <a:ext uri="{FF2B5EF4-FFF2-40B4-BE49-F238E27FC236}">
                <a16:creationId xmlns:a16="http://schemas.microsoft.com/office/drawing/2014/main" id="{639CE862-9B0F-6049-9296-A8B37010B010}"/>
              </a:ext>
            </a:extLst>
          </p:cNvPr>
          <p:cNvSpPr>
            <a:spLocks noGrp="1"/>
          </p:cNvSpPr>
          <p:nvPr>
            <p:ph sz="quarter" idx="19"/>
          </p:nvPr>
        </p:nvSpPr>
        <p:spPr>
          <a:xfrm>
            <a:off x="5996940" y="2048616"/>
            <a:ext cx="2508885"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a:extLst>
              <a:ext uri="{FF2B5EF4-FFF2-40B4-BE49-F238E27FC236}">
                <a16:creationId xmlns:a16="http://schemas.microsoft.com/office/drawing/2014/main" id="{AC3B1018-BD4C-A3BB-E218-4C48CE8E5B80}"/>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8" name="Slide Number Placeholder">
            <a:extLst>
              <a:ext uri="{FF2B5EF4-FFF2-40B4-BE49-F238E27FC236}">
                <a16:creationId xmlns:a16="http://schemas.microsoft.com/office/drawing/2014/main" id="{A6812944-EB24-DBDB-328C-A18ED116FAC1}"/>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0486002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15E16E-0B5B-5144-ACED-904786D1E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571500"/>
            <a:ext cx="8061158" cy="800100"/>
          </a:xfrm>
        </p:spPr>
        <p:txBody>
          <a:bodyPr/>
          <a:lstStyle>
            <a:lvl1pPr>
              <a:defRPr/>
            </a:lvl1pPr>
          </a:lstStyle>
          <a:p>
            <a:r>
              <a:rPr lang="en-US"/>
              <a:t>Insert Title, 28pt Segoe UI Bold</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1562100"/>
            <a:ext cx="184384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Heading Placeholder 1">
            <a:extLst>
              <a:ext uri="{FF2B5EF4-FFF2-40B4-BE49-F238E27FC236}">
                <a16:creationId xmlns:a16="http://schemas.microsoft.com/office/drawing/2014/main" id="{A7412117-929B-CE51-8B56-FD5232B1B44B}"/>
              </a:ext>
            </a:extLst>
          </p:cNvPr>
          <p:cNvSpPr>
            <a:spLocks noGrp="1"/>
          </p:cNvSpPr>
          <p:nvPr>
            <p:ph type="body" sz="quarter" idx="16" hasCustomPrompt="1"/>
          </p:nvPr>
        </p:nvSpPr>
        <p:spPr>
          <a:xfrm>
            <a:off x="2695074" y="1562100"/>
            <a:ext cx="1843840" cy="423862"/>
          </a:xfrm>
        </p:spPr>
        <p:txBody>
          <a:bodyPr/>
          <a:lstStyle>
            <a:lvl1pPr marL="0" indent="0">
              <a:buNone/>
              <a:defRPr b="1">
                <a:solidFill>
                  <a:schemeClr val="tx2"/>
                </a:solidFill>
              </a:defRPr>
            </a:lvl1pPr>
          </a:lstStyle>
          <a:p>
            <a:pPr lvl="0"/>
            <a:r>
              <a:rPr lang="en-US"/>
              <a:t>Insert Heading</a:t>
            </a:r>
          </a:p>
        </p:txBody>
      </p:sp>
      <p:sp>
        <p:nvSpPr>
          <p:cNvPr id="19" name="Content Placeholder 1">
            <a:extLst>
              <a:ext uri="{FF2B5EF4-FFF2-40B4-BE49-F238E27FC236}">
                <a16:creationId xmlns:a16="http://schemas.microsoft.com/office/drawing/2014/main" id="{CECB67FD-250A-6F6C-197F-F62EFDF68B63}"/>
              </a:ext>
            </a:extLst>
          </p:cNvPr>
          <p:cNvSpPr>
            <a:spLocks noGrp="1"/>
          </p:cNvSpPr>
          <p:nvPr>
            <p:ph sz="quarter" idx="17"/>
          </p:nvPr>
        </p:nvSpPr>
        <p:spPr>
          <a:xfrm>
            <a:off x="2695074"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Heading Placeholder 1">
            <a:extLst>
              <a:ext uri="{FF2B5EF4-FFF2-40B4-BE49-F238E27FC236}">
                <a16:creationId xmlns:a16="http://schemas.microsoft.com/office/drawing/2014/main" id="{46AF0AD1-33F7-A5DF-5AA0-9C67765B0A11}"/>
              </a:ext>
            </a:extLst>
          </p:cNvPr>
          <p:cNvSpPr>
            <a:spLocks noGrp="1"/>
          </p:cNvSpPr>
          <p:nvPr>
            <p:ph type="body" sz="quarter" idx="18" hasCustomPrompt="1"/>
          </p:nvPr>
        </p:nvSpPr>
        <p:spPr>
          <a:xfrm>
            <a:off x="4779546" y="1562100"/>
            <a:ext cx="1843840" cy="423862"/>
          </a:xfrm>
        </p:spPr>
        <p:txBody>
          <a:bodyPr/>
          <a:lstStyle>
            <a:lvl1pPr marL="0" indent="0">
              <a:buNone/>
              <a:defRPr b="1">
                <a:solidFill>
                  <a:schemeClr val="tx2"/>
                </a:solidFill>
              </a:defRPr>
            </a:lvl1pPr>
          </a:lstStyle>
          <a:p>
            <a:pPr lvl="0"/>
            <a:r>
              <a:rPr lang="en-US"/>
              <a:t>Insert Heading</a:t>
            </a:r>
          </a:p>
        </p:txBody>
      </p:sp>
      <p:sp>
        <p:nvSpPr>
          <p:cNvPr id="21" name="Content Placeholder 1">
            <a:extLst>
              <a:ext uri="{FF2B5EF4-FFF2-40B4-BE49-F238E27FC236}">
                <a16:creationId xmlns:a16="http://schemas.microsoft.com/office/drawing/2014/main" id="{C82FEAA4-2780-1648-FE1D-3BBA80CA7C34}"/>
              </a:ext>
            </a:extLst>
          </p:cNvPr>
          <p:cNvSpPr>
            <a:spLocks noGrp="1"/>
          </p:cNvSpPr>
          <p:nvPr>
            <p:ph sz="quarter" idx="19"/>
          </p:nvPr>
        </p:nvSpPr>
        <p:spPr>
          <a:xfrm>
            <a:off x="4779546"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Heading Placeholder 1">
            <a:extLst>
              <a:ext uri="{FF2B5EF4-FFF2-40B4-BE49-F238E27FC236}">
                <a16:creationId xmlns:a16="http://schemas.microsoft.com/office/drawing/2014/main" id="{96645714-313F-5BD1-3660-2188722D382B}"/>
              </a:ext>
            </a:extLst>
          </p:cNvPr>
          <p:cNvSpPr>
            <a:spLocks noGrp="1"/>
          </p:cNvSpPr>
          <p:nvPr>
            <p:ph type="body" sz="quarter" idx="20" hasCustomPrompt="1"/>
          </p:nvPr>
        </p:nvSpPr>
        <p:spPr>
          <a:xfrm>
            <a:off x="6845970" y="1562100"/>
            <a:ext cx="1843840" cy="423862"/>
          </a:xfrm>
        </p:spPr>
        <p:txBody>
          <a:bodyPr/>
          <a:lstStyle>
            <a:lvl1pPr marL="0" indent="0">
              <a:buNone/>
              <a:defRPr b="1">
                <a:solidFill>
                  <a:schemeClr val="tx2"/>
                </a:solidFill>
              </a:defRPr>
            </a:lvl1pPr>
          </a:lstStyle>
          <a:p>
            <a:pPr lvl="0"/>
            <a:r>
              <a:rPr lang="en-US"/>
              <a:t>Insert Heading</a:t>
            </a:r>
          </a:p>
        </p:txBody>
      </p:sp>
      <p:sp>
        <p:nvSpPr>
          <p:cNvPr id="23" name="Content Placeholder 1">
            <a:extLst>
              <a:ext uri="{FF2B5EF4-FFF2-40B4-BE49-F238E27FC236}">
                <a16:creationId xmlns:a16="http://schemas.microsoft.com/office/drawing/2014/main" id="{8C0077AE-5384-9814-CD91-836BC7A7C8E1}"/>
              </a:ext>
            </a:extLst>
          </p:cNvPr>
          <p:cNvSpPr>
            <a:spLocks noGrp="1"/>
          </p:cNvSpPr>
          <p:nvPr>
            <p:ph sz="quarter" idx="21"/>
          </p:nvPr>
        </p:nvSpPr>
        <p:spPr>
          <a:xfrm>
            <a:off x="6845970" y="2048616"/>
            <a:ext cx="1843840" cy="384418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a:extLst>
              <a:ext uri="{FF2B5EF4-FFF2-40B4-BE49-F238E27FC236}">
                <a16:creationId xmlns:a16="http://schemas.microsoft.com/office/drawing/2014/main" id="{98CF41E1-F52D-00C0-C116-075F67C983AB}"/>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25" name="Slide Number Placeholder">
            <a:extLst>
              <a:ext uri="{FF2B5EF4-FFF2-40B4-BE49-F238E27FC236}">
                <a16:creationId xmlns:a16="http://schemas.microsoft.com/office/drawing/2014/main" id="{77E4AC68-17BA-8C9D-FD8F-7CA0522B3D29}"/>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3089571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Two Subtit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2" name="Content Placeholder"/>
          <p:cNvSpPr>
            <a:spLocks noGrp="1"/>
          </p:cNvSpPr>
          <p:nvPr>
            <p:ph sz="quarter" idx="13"/>
          </p:nvPr>
        </p:nvSpPr>
        <p:spPr>
          <a:xfrm>
            <a:off x="628650" y="1562100"/>
            <a:ext cx="7886700" cy="1866900"/>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628650" y="3640138"/>
            <a:ext cx="3943350" cy="423862"/>
          </a:xfrm>
        </p:spPr>
        <p:txBody>
          <a:bodyPr/>
          <a:lstStyle>
            <a:lvl1pPr marL="0" indent="0">
              <a:buNone/>
              <a:defRPr b="1">
                <a:solidFill>
                  <a:schemeClr val="tx2"/>
                </a:solidFill>
              </a:defRPr>
            </a:lvl1pPr>
          </a:lstStyle>
          <a:p>
            <a:pPr lvl="0"/>
            <a:r>
              <a:rPr lang="en-US"/>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628650"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4603751" y="3640138"/>
            <a:ext cx="3943350" cy="423862"/>
          </a:xfrm>
        </p:spPr>
        <p:txBody>
          <a:bodyPr/>
          <a:lstStyle>
            <a:lvl1pPr marL="0" indent="0">
              <a:buNone/>
              <a:defRPr b="1">
                <a:solidFill>
                  <a:schemeClr val="tx2"/>
                </a:solidFill>
              </a:defRPr>
            </a:lvl1pPr>
          </a:lstStyle>
          <a:p>
            <a:pPr lvl="0"/>
            <a:r>
              <a:rPr lang="en-US"/>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4603751" y="4126654"/>
            <a:ext cx="3943350" cy="1742132"/>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p:cNvSpPr>
            <a:spLocks noGrp="1"/>
          </p:cNvSpPr>
          <p:nvPr>
            <p:ph type="ftr" sz="quarter" idx="11"/>
          </p:nvPr>
        </p:nvSpPr>
        <p:spPr/>
        <p:txBody>
          <a:bodyPr/>
          <a:lstStyle>
            <a:lvl1pPr>
              <a:defRPr/>
            </a:lvl1pPr>
          </a:lstStyle>
          <a:p>
            <a:pPr algn="l"/>
            <a:r>
              <a:rPr lang="en-US" dirty="0"/>
              <a:t>FOR INTERNAL USE ONLY • OFFICE OF INFORMATION AND TECHNOLOGY</a:t>
            </a:r>
          </a:p>
        </p:txBody>
      </p:sp>
      <p:sp>
        <p:nvSpPr>
          <p:cNvPr id="3" name="Slide Number Placeholder">
            <a:extLst>
              <a:ext uri="{FF2B5EF4-FFF2-40B4-BE49-F238E27FC236}">
                <a16:creationId xmlns:a16="http://schemas.microsoft.com/office/drawing/2014/main" id="{EE5DFF73-709C-595A-4CA0-0FEB1E38B97F}"/>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240568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628651" y="1562232"/>
            <a:ext cx="599555" cy="799407"/>
          </a:xfrm>
        </p:spPr>
        <p:txBody>
          <a:bodyPr/>
          <a:lstStyle>
            <a:lvl1pPr marL="0" indent="0">
              <a:buNone/>
              <a:defRPr/>
            </a:lvl1pPr>
          </a:lstStyle>
          <a:p>
            <a:r>
              <a:rPr lang="en-US" dirty="0"/>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1478453" y="1562101"/>
            <a:ext cx="7036897" cy="799408"/>
          </a:xfrm>
        </p:spPr>
        <p:txBody>
          <a:bodyPr/>
          <a:lstStyle>
            <a:lvl1pPr>
              <a:defRPr>
                <a:solidFill>
                  <a:schemeClr val="accent5">
                    <a:lumMod val="50000"/>
                  </a:schemeClr>
                </a:solidFill>
              </a:defRPr>
            </a:lvl1pPr>
          </a:lstStyle>
          <a:p>
            <a:pPr lvl="0"/>
            <a:r>
              <a:rPr lang="en-US"/>
              <a:t>Click to edit Master text styles</a:t>
            </a:r>
          </a:p>
        </p:txBody>
      </p:sp>
      <p:sp>
        <p:nvSpPr>
          <p:cNvPr id="18" name="Icon 2">
            <a:extLst>
              <a:ext uri="{FF2B5EF4-FFF2-40B4-BE49-F238E27FC236}">
                <a16:creationId xmlns:a16="http://schemas.microsoft.com/office/drawing/2014/main" id="{74D442AC-B38B-5248-9211-1290EC553E44}"/>
              </a:ext>
            </a:extLst>
          </p:cNvPr>
          <p:cNvSpPr>
            <a:spLocks noGrp="1"/>
          </p:cNvSpPr>
          <p:nvPr>
            <p:ph type="pic" sz="quarter" idx="18" hasCustomPrompt="1"/>
          </p:nvPr>
        </p:nvSpPr>
        <p:spPr>
          <a:xfrm>
            <a:off x="628651" y="2534128"/>
            <a:ext cx="599555" cy="799407"/>
          </a:xfrm>
        </p:spPr>
        <p:txBody>
          <a:bodyPr/>
          <a:lstStyle>
            <a:lvl1pPr marL="0" indent="0">
              <a:buNone/>
              <a:defRPr/>
            </a:lvl1pPr>
          </a:lstStyle>
          <a:p>
            <a:r>
              <a:rPr lang="en-US" dirty="0"/>
              <a:t>Icon</a:t>
            </a:r>
          </a:p>
        </p:txBody>
      </p:sp>
      <p:sp>
        <p:nvSpPr>
          <p:cNvPr id="19" name="Text Placeholder 2">
            <a:extLst>
              <a:ext uri="{FF2B5EF4-FFF2-40B4-BE49-F238E27FC236}">
                <a16:creationId xmlns:a16="http://schemas.microsoft.com/office/drawing/2014/main" id="{A6A40824-8621-9A4D-9B2B-15F756FF2123}"/>
              </a:ext>
            </a:extLst>
          </p:cNvPr>
          <p:cNvSpPr>
            <a:spLocks noGrp="1"/>
          </p:cNvSpPr>
          <p:nvPr>
            <p:ph type="body" sz="quarter" idx="19"/>
          </p:nvPr>
        </p:nvSpPr>
        <p:spPr>
          <a:xfrm>
            <a:off x="1478453" y="251764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0" name="Icon 3">
            <a:extLst>
              <a:ext uri="{FF2B5EF4-FFF2-40B4-BE49-F238E27FC236}">
                <a16:creationId xmlns:a16="http://schemas.microsoft.com/office/drawing/2014/main" id="{49E2D2F5-20B9-8A41-ABCA-FB1D69C484EB}"/>
              </a:ext>
            </a:extLst>
          </p:cNvPr>
          <p:cNvSpPr>
            <a:spLocks noGrp="1"/>
          </p:cNvSpPr>
          <p:nvPr>
            <p:ph type="pic" sz="quarter" idx="20" hasCustomPrompt="1"/>
          </p:nvPr>
        </p:nvSpPr>
        <p:spPr>
          <a:xfrm>
            <a:off x="628651" y="3511431"/>
            <a:ext cx="599555" cy="799407"/>
          </a:xfrm>
        </p:spPr>
        <p:txBody>
          <a:bodyPr/>
          <a:lstStyle>
            <a:lvl1pPr marL="0" indent="0">
              <a:buNone/>
              <a:defRPr/>
            </a:lvl1pPr>
          </a:lstStyle>
          <a:p>
            <a:r>
              <a:rPr lang="en-US" dirty="0"/>
              <a:t>Icon</a:t>
            </a:r>
          </a:p>
        </p:txBody>
      </p:sp>
      <p:sp>
        <p:nvSpPr>
          <p:cNvPr id="21" name="Text Placeholder 3">
            <a:extLst>
              <a:ext uri="{FF2B5EF4-FFF2-40B4-BE49-F238E27FC236}">
                <a16:creationId xmlns:a16="http://schemas.microsoft.com/office/drawing/2014/main" id="{9E4F3C2F-C029-6348-B46B-6526712B7C3C}"/>
              </a:ext>
            </a:extLst>
          </p:cNvPr>
          <p:cNvSpPr>
            <a:spLocks noGrp="1"/>
          </p:cNvSpPr>
          <p:nvPr>
            <p:ph type="body" sz="quarter" idx="21"/>
          </p:nvPr>
        </p:nvSpPr>
        <p:spPr>
          <a:xfrm>
            <a:off x="1478453" y="3511431"/>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22" name="Icon 4">
            <a:extLst>
              <a:ext uri="{FF2B5EF4-FFF2-40B4-BE49-F238E27FC236}">
                <a16:creationId xmlns:a16="http://schemas.microsoft.com/office/drawing/2014/main" id="{314783F0-3A10-2F4D-98E7-4803950F5BE9}"/>
              </a:ext>
            </a:extLst>
          </p:cNvPr>
          <p:cNvSpPr>
            <a:spLocks noGrp="1"/>
          </p:cNvSpPr>
          <p:nvPr>
            <p:ph type="pic" sz="quarter" idx="22" hasCustomPrompt="1"/>
          </p:nvPr>
        </p:nvSpPr>
        <p:spPr>
          <a:xfrm>
            <a:off x="628651" y="4500938"/>
            <a:ext cx="599555" cy="799407"/>
          </a:xfrm>
        </p:spPr>
        <p:txBody>
          <a:bodyPr/>
          <a:lstStyle>
            <a:lvl1pPr marL="0" indent="0">
              <a:buNone/>
              <a:defRPr/>
            </a:lvl1pPr>
          </a:lstStyle>
          <a:p>
            <a:r>
              <a:rPr lang="en-US" dirty="0"/>
              <a:t>Icon</a:t>
            </a:r>
          </a:p>
        </p:txBody>
      </p:sp>
      <p:sp>
        <p:nvSpPr>
          <p:cNvPr id="23" name="Text Placeholder 4">
            <a:extLst>
              <a:ext uri="{FF2B5EF4-FFF2-40B4-BE49-F238E27FC236}">
                <a16:creationId xmlns:a16="http://schemas.microsoft.com/office/drawing/2014/main" id="{CA34F634-472F-9149-BE3D-D8DD86BC126D}"/>
              </a:ext>
            </a:extLst>
          </p:cNvPr>
          <p:cNvSpPr>
            <a:spLocks noGrp="1"/>
          </p:cNvSpPr>
          <p:nvPr>
            <p:ph type="body" sz="quarter" idx="23"/>
          </p:nvPr>
        </p:nvSpPr>
        <p:spPr>
          <a:xfrm>
            <a:off x="1478453" y="4500938"/>
            <a:ext cx="7036897" cy="799407"/>
          </a:xfrm>
        </p:spPr>
        <p:txBody>
          <a:bodyPr/>
          <a:lstStyle>
            <a:lvl1pPr>
              <a:defRPr>
                <a:solidFill>
                  <a:schemeClr val="accent5">
                    <a:lumMod val="50000"/>
                  </a:schemeClr>
                </a:solidFill>
              </a:defRPr>
            </a:lvl1pPr>
          </a:lstStyle>
          <a:p>
            <a:pPr lvl="0"/>
            <a:r>
              <a:rPr lang="en-US"/>
              <a:t>Click to edit Master text styles</a:t>
            </a:r>
          </a:p>
        </p:txBody>
      </p:sp>
      <p:sp>
        <p:nvSpPr>
          <p:cNvPr id="4" name="Footer Placeholder">
            <a:extLst>
              <a:ext uri="{FF2B5EF4-FFF2-40B4-BE49-F238E27FC236}">
                <a16:creationId xmlns:a16="http://schemas.microsoft.com/office/drawing/2014/main" id="{6D6443F6-05B5-CEE0-929F-6FA812E66831}"/>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7" name="Slide Number Placeholder">
            <a:extLst>
              <a:ext uri="{FF2B5EF4-FFF2-40B4-BE49-F238E27FC236}">
                <a16:creationId xmlns:a16="http://schemas.microsoft.com/office/drawing/2014/main" id="{C00404D4-2468-8613-52AB-F0BF2AB211A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1603796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Icons w/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lvl1pPr>
          </a:lstStyle>
          <a:p>
            <a:r>
              <a:rPr lang="en-US"/>
              <a:t>Insert Title, 28pt Calibri Bold</a:t>
            </a:r>
          </a:p>
        </p:txBody>
      </p:sp>
      <p:sp>
        <p:nvSpPr>
          <p:cNvPr id="15" name="Icon 1">
            <a:extLst>
              <a:ext uri="{FF2B5EF4-FFF2-40B4-BE49-F238E27FC236}">
                <a16:creationId xmlns:a16="http://schemas.microsoft.com/office/drawing/2014/main" id="{373C8A79-662A-A442-882E-E13DC1E44E8A}"/>
              </a:ext>
            </a:extLst>
          </p:cNvPr>
          <p:cNvSpPr>
            <a:spLocks noGrp="1"/>
          </p:cNvSpPr>
          <p:nvPr>
            <p:ph type="pic" sz="quarter" idx="16" hasCustomPrompt="1"/>
          </p:nvPr>
        </p:nvSpPr>
        <p:spPr>
          <a:xfrm>
            <a:off x="1285875" y="1574931"/>
            <a:ext cx="1190625" cy="1587500"/>
          </a:xfrm>
        </p:spPr>
        <p:txBody>
          <a:bodyPr/>
          <a:lstStyle>
            <a:lvl1pPr marL="0" indent="0">
              <a:buNone/>
              <a:defRPr/>
            </a:lvl1pPr>
          </a:lstStyle>
          <a:p>
            <a:r>
              <a:rPr lang="en-US" dirty="0"/>
              <a:t>Icon</a:t>
            </a:r>
          </a:p>
        </p:txBody>
      </p:sp>
      <p:sp>
        <p:nvSpPr>
          <p:cNvPr id="17" name="Text Placeholder 1">
            <a:extLst>
              <a:ext uri="{FF2B5EF4-FFF2-40B4-BE49-F238E27FC236}">
                <a16:creationId xmlns:a16="http://schemas.microsoft.com/office/drawing/2014/main" id="{1C4623FA-E81F-8A43-A308-1C14A77A749C}"/>
              </a:ext>
            </a:extLst>
          </p:cNvPr>
          <p:cNvSpPr>
            <a:spLocks noGrp="1"/>
          </p:cNvSpPr>
          <p:nvPr>
            <p:ph type="body" sz="quarter" idx="17"/>
          </p:nvPr>
        </p:nvSpPr>
        <p:spPr>
          <a:xfrm>
            <a:off x="628651" y="3505892"/>
            <a:ext cx="2514600" cy="1789877"/>
          </a:xfrm>
        </p:spPr>
        <p:txBody>
          <a:bodyPr/>
          <a:lstStyle/>
          <a:p>
            <a:pPr lvl="0"/>
            <a:r>
              <a:rPr lang="en-US"/>
              <a:t>Click to edit Master text styles</a:t>
            </a:r>
          </a:p>
        </p:txBody>
      </p:sp>
      <p:sp>
        <p:nvSpPr>
          <p:cNvPr id="14" name="Icon 1">
            <a:extLst>
              <a:ext uri="{FF2B5EF4-FFF2-40B4-BE49-F238E27FC236}">
                <a16:creationId xmlns:a16="http://schemas.microsoft.com/office/drawing/2014/main" id="{4010D1FD-4DC7-704E-BF9E-E4ED64E5FF48}"/>
              </a:ext>
            </a:extLst>
          </p:cNvPr>
          <p:cNvSpPr>
            <a:spLocks noGrp="1"/>
          </p:cNvSpPr>
          <p:nvPr>
            <p:ph type="pic" sz="quarter" idx="18" hasCustomPrompt="1"/>
          </p:nvPr>
        </p:nvSpPr>
        <p:spPr>
          <a:xfrm>
            <a:off x="3962400" y="1574931"/>
            <a:ext cx="1190625" cy="1587500"/>
          </a:xfrm>
        </p:spPr>
        <p:txBody>
          <a:bodyPr/>
          <a:lstStyle>
            <a:lvl1pPr marL="0" indent="0">
              <a:buNone/>
              <a:defRPr/>
            </a:lvl1pPr>
          </a:lstStyle>
          <a:p>
            <a:r>
              <a:rPr lang="en-US" dirty="0"/>
              <a:t>Icon</a:t>
            </a:r>
          </a:p>
        </p:txBody>
      </p:sp>
      <p:sp>
        <p:nvSpPr>
          <p:cNvPr id="24" name="Text Placeholder 1">
            <a:extLst>
              <a:ext uri="{FF2B5EF4-FFF2-40B4-BE49-F238E27FC236}">
                <a16:creationId xmlns:a16="http://schemas.microsoft.com/office/drawing/2014/main" id="{16E4B55D-BE18-C74B-BDF5-C9D70BD2B6BE}"/>
              </a:ext>
            </a:extLst>
          </p:cNvPr>
          <p:cNvSpPr>
            <a:spLocks noGrp="1"/>
          </p:cNvSpPr>
          <p:nvPr>
            <p:ph type="body" sz="quarter" idx="19"/>
          </p:nvPr>
        </p:nvSpPr>
        <p:spPr>
          <a:xfrm>
            <a:off x="3305176" y="3505892"/>
            <a:ext cx="2514600" cy="1789877"/>
          </a:xfrm>
        </p:spPr>
        <p:txBody>
          <a:bodyPr/>
          <a:lstStyle/>
          <a:p>
            <a:pPr lvl="0"/>
            <a:r>
              <a:rPr lang="en-US"/>
              <a:t>Click to edit Master text styles</a:t>
            </a:r>
          </a:p>
        </p:txBody>
      </p:sp>
      <p:sp>
        <p:nvSpPr>
          <p:cNvPr id="25" name="Icon 1">
            <a:extLst>
              <a:ext uri="{FF2B5EF4-FFF2-40B4-BE49-F238E27FC236}">
                <a16:creationId xmlns:a16="http://schemas.microsoft.com/office/drawing/2014/main" id="{2F36E216-C1EA-C541-92CD-B911CFED40D6}"/>
              </a:ext>
            </a:extLst>
          </p:cNvPr>
          <p:cNvSpPr>
            <a:spLocks noGrp="1"/>
          </p:cNvSpPr>
          <p:nvPr>
            <p:ph type="pic" sz="quarter" idx="20" hasCustomPrompt="1"/>
          </p:nvPr>
        </p:nvSpPr>
        <p:spPr>
          <a:xfrm>
            <a:off x="6657975" y="1574931"/>
            <a:ext cx="1190625" cy="1587500"/>
          </a:xfrm>
        </p:spPr>
        <p:txBody>
          <a:bodyPr/>
          <a:lstStyle>
            <a:lvl1pPr marL="0" indent="0">
              <a:buNone/>
              <a:defRPr/>
            </a:lvl1pPr>
          </a:lstStyle>
          <a:p>
            <a:r>
              <a:rPr lang="en-US" dirty="0"/>
              <a:t>Icon</a:t>
            </a:r>
          </a:p>
        </p:txBody>
      </p:sp>
      <p:sp>
        <p:nvSpPr>
          <p:cNvPr id="26" name="Text Placeholder 1">
            <a:extLst>
              <a:ext uri="{FF2B5EF4-FFF2-40B4-BE49-F238E27FC236}">
                <a16:creationId xmlns:a16="http://schemas.microsoft.com/office/drawing/2014/main" id="{2BFA7975-B9BD-0149-A0EA-22AF74978FDB}"/>
              </a:ext>
            </a:extLst>
          </p:cNvPr>
          <p:cNvSpPr>
            <a:spLocks noGrp="1"/>
          </p:cNvSpPr>
          <p:nvPr>
            <p:ph type="body" sz="quarter" idx="21"/>
          </p:nvPr>
        </p:nvSpPr>
        <p:spPr>
          <a:xfrm>
            <a:off x="6000751" y="3505892"/>
            <a:ext cx="2514600" cy="1789877"/>
          </a:xfrm>
        </p:spPr>
        <p:txBody>
          <a:bodyPr/>
          <a:lstStyle/>
          <a:p>
            <a:pPr lvl="0"/>
            <a:r>
              <a:rPr lang="en-US"/>
              <a:t>Click to edit Master text styles</a:t>
            </a:r>
          </a:p>
        </p:txBody>
      </p:sp>
      <p:sp>
        <p:nvSpPr>
          <p:cNvPr id="4" name="Footer Placeholder">
            <a:extLst>
              <a:ext uri="{FF2B5EF4-FFF2-40B4-BE49-F238E27FC236}">
                <a16:creationId xmlns:a16="http://schemas.microsoft.com/office/drawing/2014/main" id="{F32279BB-4E00-2527-D033-C831549DC7A3}"/>
              </a:ext>
            </a:extLst>
          </p:cNvPr>
          <p:cNvSpPr>
            <a:spLocks noGrp="1"/>
          </p:cNvSpPr>
          <p:nvPr>
            <p:ph type="ftr" sz="quarter" idx="11"/>
          </p:nvPr>
        </p:nvSpPr>
        <p:spPr>
          <a:xfrm>
            <a:off x="628650" y="6286500"/>
            <a:ext cx="5286375" cy="308792"/>
          </a:xfrm>
        </p:spPr>
        <p:txBody>
          <a:bodyPr/>
          <a:lstStyle>
            <a:lvl1pPr>
              <a:defRPr/>
            </a:lvl1pPr>
          </a:lstStyle>
          <a:p>
            <a:pPr algn="l"/>
            <a:r>
              <a:rPr lang="en-US" dirty="0"/>
              <a:t>FOR INTERNAL USE ONLY • OFFICE OF INFORMATION AND TECHNOLOGY</a:t>
            </a:r>
          </a:p>
        </p:txBody>
      </p:sp>
      <p:sp>
        <p:nvSpPr>
          <p:cNvPr id="7" name="Slide Number Placeholder">
            <a:extLst>
              <a:ext uri="{FF2B5EF4-FFF2-40B4-BE49-F238E27FC236}">
                <a16:creationId xmlns:a16="http://schemas.microsoft.com/office/drawing/2014/main" id="{224549C4-F7B5-B45B-5CDF-7E50ED1470C7}"/>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18043298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tx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lvl1pPr>
          </a:lstStyle>
          <a:p>
            <a:pPr algn="l"/>
            <a:r>
              <a:rPr lang="en-US" dirty="0"/>
              <a:t>FOR INTERNAL USE ONLY • OFFICE OF INFORMATION AND TECHNOLOGY</a:t>
            </a:r>
          </a:p>
        </p:txBody>
      </p:sp>
      <p:sp>
        <p:nvSpPr>
          <p:cNvPr id="3" name="Slide Number Placeholder">
            <a:extLst>
              <a:ext uri="{FF2B5EF4-FFF2-40B4-BE49-F238E27FC236}">
                <a16:creationId xmlns:a16="http://schemas.microsoft.com/office/drawing/2014/main" id="{D1933C6F-76F5-743C-A33A-92FC941B7545}"/>
              </a:ext>
            </a:extLst>
          </p:cNvPr>
          <p:cNvSpPr>
            <a:spLocks noGrp="1"/>
          </p:cNvSpPr>
          <p:nvPr>
            <p:ph type="sldNum" sz="quarter" idx="12"/>
          </p:nvPr>
        </p:nvSpPr>
        <p:spPr>
          <a:xfrm>
            <a:off x="8223688" y="6286501"/>
            <a:ext cx="291662" cy="308791"/>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208332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dirty="0"/>
              <a:t>FOR INTERNAL USE ONLY • OFFICE OF INFORMATION AND TECHNOLOGY</a:t>
            </a:r>
          </a:p>
        </p:txBody>
      </p:sp>
      <p:sp>
        <p:nvSpPr>
          <p:cNvPr id="4" name="Slide Number Placeholder">
            <a:extLst>
              <a:ext uri="{FF2B5EF4-FFF2-40B4-BE49-F238E27FC236}">
                <a16:creationId xmlns:a16="http://schemas.microsoft.com/office/drawing/2014/main" id="{72974FD3-7AAF-204D-3276-767CA9AF1697}"/>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12195841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525A8F0-F8EC-6D46-A4F8-ADB57FC92E5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a:xfrm>
            <a:off x="628651" y="1562100"/>
            <a:ext cx="7886700" cy="3733800"/>
          </a:xfrm>
        </p:spPr>
        <p:txBody>
          <a:bodyPr/>
          <a:lstStyle>
            <a:lvl1pPr algn="ctr">
              <a:defRPr sz="2850">
                <a:solidFill>
                  <a:schemeClr val="bg2"/>
                </a:solidFill>
              </a:defRPr>
            </a:lvl1pPr>
          </a:lstStyle>
          <a:p>
            <a:r>
              <a:rPr lang="en-US"/>
              <a:t>Insert Callout, 28pt Calibri Bold</a:t>
            </a:r>
          </a:p>
        </p:txBody>
      </p:sp>
      <p:sp>
        <p:nvSpPr>
          <p:cNvPr id="5" name="Footer Placeholder"/>
          <p:cNvSpPr>
            <a:spLocks noGrp="1"/>
          </p:cNvSpPr>
          <p:nvPr>
            <p:ph type="ftr" sz="quarter" idx="11"/>
          </p:nvPr>
        </p:nvSpPr>
        <p:spPr/>
        <p:txBody>
          <a:bodyPr/>
          <a:lstStyle>
            <a:lvl1pPr>
              <a:defRPr>
                <a:solidFill>
                  <a:schemeClr val="bg2"/>
                </a:solidFill>
              </a:defRPr>
            </a:lvl1pPr>
          </a:lstStyle>
          <a:p>
            <a:r>
              <a:rPr lang="en-US" dirty="0"/>
              <a:t>FOR INTERNAL USE ONLY • OFFICE OF INFORMATION AND TECHNOLOGY</a:t>
            </a:r>
          </a:p>
        </p:txBody>
      </p:sp>
      <p:sp>
        <p:nvSpPr>
          <p:cNvPr id="3" name="Slide Number Placeholder">
            <a:extLst>
              <a:ext uri="{FF2B5EF4-FFF2-40B4-BE49-F238E27FC236}">
                <a16:creationId xmlns:a16="http://schemas.microsoft.com/office/drawing/2014/main" id="{433C9FA4-EDA2-B768-2B78-B25DDB1C5AE6}"/>
              </a:ext>
            </a:extLst>
          </p:cNvPr>
          <p:cNvSpPr>
            <a:spLocks noGrp="1"/>
          </p:cNvSpPr>
          <p:nvPr>
            <p:ph type="sldNum" sz="quarter" idx="12"/>
          </p:nvPr>
        </p:nvSpPr>
        <p:spPr>
          <a:xfrm>
            <a:off x="8223688" y="6286501"/>
            <a:ext cx="291662" cy="308791"/>
          </a:xfrm>
        </p:spPr>
        <p:txBody>
          <a:bodyPr/>
          <a:lstStyle>
            <a:lvl1pPr>
              <a:defRPr>
                <a:solidFill>
                  <a:schemeClr val="bg2"/>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11901696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s - Blue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E450A-5CA6-F3D8-3511-43173BBE942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29303396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Pictures - Blue backgrou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74072-049E-90E1-53F7-A4D97C3880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cNvSpPr>
            <a:spLocks noGrp="1"/>
          </p:cNvSpPr>
          <p:nvPr>
            <p:ph type="title" hasCustomPrompt="1"/>
          </p:nvPr>
        </p:nvSpPr>
        <p:spPr/>
        <p:txBody>
          <a:bodyPr/>
          <a:lstStyle>
            <a:lvl1pPr>
              <a:defRPr>
                <a:solidFill>
                  <a:schemeClr val="bg1"/>
                </a:solidFill>
              </a:defRPr>
            </a:lvl1pPr>
          </a:lstStyle>
          <a:p>
            <a:r>
              <a:rPr lang="en-US"/>
              <a:t>Insert Title, 28pt Segoe UI Bold</a:t>
            </a:r>
          </a:p>
        </p:txBody>
      </p:sp>
      <p:sp>
        <p:nvSpPr>
          <p:cNvPr id="12" name="Content Placeholder"/>
          <p:cNvSpPr>
            <a:spLocks noGrp="1"/>
          </p:cNvSpPr>
          <p:nvPr>
            <p:ph sz="quarter" idx="13"/>
          </p:nvPr>
        </p:nvSpPr>
        <p:spPr>
          <a:xfrm>
            <a:off x="628651" y="1562100"/>
            <a:ext cx="7886699" cy="4359730"/>
          </a:xfrm>
        </p:spPr>
        <p:txBody>
          <a:bodyPr numCol="2" spcCol="914400"/>
          <a:lstStyle>
            <a:lvl1pPr>
              <a:defRPr sz="1650">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p:txBody>
      </p:sp>
      <p:sp>
        <p:nvSpPr>
          <p:cNvPr id="5" name="Footer Placeholder"/>
          <p:cNvSpPr>
            <a:spLocks noGrp="1"/>
          </p:cNvSpPr>
          <p:nvPr>
            <p:ph type="ftr" sz="quarter" idx="11"/>
          </p:nvPr>
        </p:nvSpPr>
        <p:spPr>
          <a:xfrm>
            <a:off x="628650" y="6286500"/>
            <a:ext cx="5886450" cy="308792"/>
          </a:xfrm>
        </p:spPr>
        <p:txBody>
          <a:bodyPr/>
          <a:lstStyle>
            <a:lvl1pPr algn="l">
              <a:defRPr>
                <a:solidFill>
                  <a:schemeClr val="bg1"/>
                </a:solidFill>
              </a:defRPr>
            </a:lvl1pPr>
          </a:lstStyle>
          <a:p>
            <a:r>
              <a:rPr lang="en-US" dirty="0"/>
              <a:t>FOR INTERNAL USE ONLY • OFFICE OF INFORMATION AND TECHNOLOGY</a:t>
            </a:r>
          </a:p>
        </p:txBody>
      </p:sp>
      <p:sp>
        <p:nvSpPr>
          <p:cNvPr id="6" name="Slide Number Placeholder"/>
          <p:cNvSpPr>
            <a:spLocks noGrp="1"/>
          </p:cNvSpPr>
          <p:nvPr>
            <p:ph type="sldNum" sz="quarter" idx="12"/>
          </p:nvPr>
        </p:nvSpPr>
        <p:spPr/>
        <p:txBody>
          <a:bodyPr/>
          <a:lstStyle>
            <a:lvl1pPr>
              <a:defRPr>
                <a:solidFill>
                  <a:schemeClr val="bg1"/>
                </a:solidFill>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317607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theme" Target="../theme/theme3.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image" Target="../media/image16.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theme" Target="../theme/theme5.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theme" Target="../theme/theme6.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slideLayout" Target="../slideLayouts/slideLayout167.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theme" Target="../theme/theme7.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6/11/2025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571500"/>
            <a:ext cx="7886700" cy="800100"/>
          </a:xfrm>
          <a:prstGeom prst="rect">
            <a:avLst/>
          </a:prstGeom>
        </p:spPr>
        <p:txBody>
          <a:bodyPr vert="horz" lIns="91440" tIns="45720" rIns="91440" bIns="45720" rtlCol="0" anchor="ctr">
            <a:noAutofit/>
          </a:bodyPr>
          <a:lstStyle/>
          <a:p>
            <a:r>
              <a:rPr lang="en-US"/>
              <a:t>Title Size 28pt, Segoe UI Bold</a:t>
            </a:r>
          </a:p>
        </p:txBody>
      </p:sp>
      <p:sp>
        <p:nvSpPr>
          <p:cNvPr id="3" name="Text Placeholder 2"/>
          <p:cNvSpPr>
            <a:spLocks noGrp="1"/>
          </p:cNvSpPr>
          <p:nvPr>
            <p:ph type="body" idx="1"/>
          </p:nvPr>
        </p:nvSpPr>
        <p:spPr>
          <a:xfrm>
            <a:off x="628650" y="1562101"/>
            <a:ext cx="7886700" cy="4187059"/>
          </a:xfrm>
          <a:prstGeom prst="rect">
            <a:avLst/>
          </a:prstGeom>
        </p:spPr>
        <p:txBody>
          <a:bodyPr vert="horz" lIns="91440" tIns="45720" rIns="91440" bIns="45720" rtlCol="0">
            <a:noAutofit/>
          </a:bodyPr>
          <a:lstStyle/>
          <a:p>
            <a:pPr lvl="0"/>
            <a:r>
              <a:rPr lang="en-US"/>
              <a:t>Body Text no smaller than 18pt font, Segoe UI Regular</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3"/>
          </p:nvPr>
        </p:nvSpPr>
        <p:spPr>
          <a:xfrm>
            <a:off x="628650" y="6286500"/>
            <a:ext cx="5286375" cy="308792"/>
          </a:xfrm>
          <a:prstGeom prst="rect">
            <a:avLst/>
          </a:prstGeom>
        </p:spPr>
        <p:txBody>
          <a:bodyPr vert="horz" lIns="91440" tIns="45720" rIns="91440" bIns="45720" rtlCol="0" anchor="b"/>
          <a:lstStyle>
            <a:lvl1pPr algn="l">
              <a:defRPr sz="825">
                <a:solidFill>
                  <a:schemeClr val="tx1">
                    <a:tint val="75000"/>
                  </a:schemeClr>
                </a:solidFill>
                <a:latin typeface="Segoe UI" panose="020B0502040204020203" pitchFamily="34" charset="0"/>
                <a:cs typeface="Segoe UI" panose="020B0502040204020203" pitchFamily="34" charset="0"/>
              </a:defRPr>
            </a:lvl1pPr>
          </a:lstStyle>
          <a:p>
            <a:r>
              <a:rPr lang="en-US"/>
              <a:t>FOR INTERNAL USE ONLY • OFFICE OF INFORMATION AND TECHNOLOGY</a:t>
            </a:r>
          </a:p>
        </p:txBody>
      </p:sp>
      <p:sp>
        <p:nvSpPr>
          <p:cNvPr id="6" name="Slide Number Placeholder 5"/>
          <p:cNvSpPr>
            <a:spLocks noGrp="1"/>
          </p:cNvSpPr>
          <p:nvPr>
            <p:ph type="sldNum" sz="quarter" idx="4"/>
          </p:nvPr>
        </p:nvSpPr>
        <p:spPr>
          <a:xfrm>
            <a:off x="8223688" y="6286501"/>
            <a:ext cx="291662" cy="308791"/>
          </a:xfrm>
          <a:prstGeom prst="rect">
            <a:avLst/>
          </a:prstGeom>
        </p:spPr>
        <p:txBody>
          <a:bodyPr vert="horz" lIns="91440" tIns="45720" rIns="91440" bIns="45720" rtlCol="0" anchor="b"/>
          <a:lstStyle>
            <a:lvl1pPr algn="r">
              <a:defRPr sz="900" b="1">
                <a:solidFill>
                  <a:schemeClr val="tx1">
                    <a:tint val="75000"/>
                  </a:schemeClr>
                </a:solidFill>
                <a:latin typeface="Segoe UI" panose="020B0502040204020203" pitchFamily="34" charset="0"/>
                <a:cs typeface="Segoe UI" panose="020B0502040204020203" pitchFamily="34" charset="0"/>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10842450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Lst>
  <p:hf hdr="0" dt="0"/>
  <p:txStyles>
    <p:titleStyle>
      <a:lvl1pPr algn="l" defTabSz="685800" rtl="0" eaLnBrk="1" latinLnBrk="0" hangingPunct="1">
        <a:lnSpc>
          <a:spcPct val="90000"/>
        </a:lnSpc>
        <a:spcBef>
          <a:spcPct val="0"/>
        </a:spcBef>
        <a:buNone/>
        <a:defRPr sz="2100" b="1" i="0" kern="1200">
          <a:solidFill>
            <a:schemeClr val="accent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2000"/>
        </a:lnSpc>
        <a:spcBef>
          <a:spcPts val="750"/>
        </a:spcBef>
        <a:buFont typeface="Arial" panose="020B0604020202020204" pitchFamily="34" charset="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1pPr>
      <a:lvl2pPr marL="377190" indent="-171450" algn="l" defTabSz="685800" rtl="0" eaLnBrk="1" latinLnBrk="0" hangingPunct="1">
        <a:lnSpc>
          <a:spcPct val="92000"/>
        </a:lnSpc>
        <a:spcBef>
          <a:spcPts val="375"/>
        </a:spcBef>
        <a:buFont typeface=".AppleSystemUIFont" charset="-12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2pPr>
      <a:lvl3pPr marL="548640" indent="-171450" algn="l" defTabSz="685800" rtl="0" eaLnBrk="1" latinLnBrk="0" hangingPunct="1">
        <a:lnSpc>
          <a:spcPct val="92000"/>
        </a:lnSpc>
        <a:spcBef>
          <a:spcPts val="375"/>
        </a:spcBef>
        <a:buFont typeface="Arial" panose="020B0604020202020204" pitchFamily="34" charset="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3pPr>
      <a:lvl4pPr marL="733806" indent="-171450" algn="l" defTabSz="685800" rtl="0" eaLnBrk="1" latinLnBrk="0" hangingPunct="1">
        <a:lnSpc>
          <a:spcPct val="92000"/>
        </a:lnSpc>
        <a:spcBef>
          <a:spcPts val="375"/>
        </a:spcBef>
        <a:buFont typeface=".AppleSystemUIFont" charset="-12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13" pos="528">
          <p15:clr>
            <a:srgbClr val="F26B43"/>
          </p15:clr>
        </p15:guide>
        <p15:guide id="15" pos="936">
          <p15:clr>
            <a:srgbClr val="F26B43"/>
          </p15:clr>
        </p15:guide>
        <p15:guide id="16" pos="1080">
          <p15:clr>
            <a:srgbClr val="F26B43"/>
          </p15:clr>
        </p15:guide>
        <p15:guide id="17" pos="1488">
          <p15:clr>
            <a:srgbClr val="F26B43"/>
          </p15:clr>
        </p15:guide>
        <p15:guide id="18" pos="5040">
          <p15:clr>
            <a:srgbClr val="F26B43"/>
          </p15:clr>
        </p15:guide>
        <p15:guide id="19" pos="5472">
          <p15:clr>
            <a:srgbClr val="F26B43"/>
          </p15:clr>
        </p15:guide>
        <p15:guide id="20" pos="5616">
          <p15:clr>
            <a:srgbClr val="F26B43"/>
          </p15:clr>
        </p15:guide>
        <p15:guide id="21" pos="6024">
          <p15:clr>
            <a:srgbClr val="F26B43"/>
          </p15:clr>
        </p15:guide>
        <p15:guide id="22" pos="6168">
          <p15:clr>
            <a:srgbClr val="F26B43"/>
          </p15:clr>
        </p15:guide>
        <p15:guide id="23" pos="6600">
          <p15:clr>
            <a:srgbClr val="F26B43"/>
          </p15:clr>
        </p15:guide>
        <p15:guide id="24" pos="6744">
          <p15:clr>
            <a:srgbClr val="F26B43"/>
          </p15:clr>
        </p15:guide>
        <p15:guide id="25" pos="7152">
          <p15:clr>
            <a:srgbClr val="F26B43"/>
          </p15:clr>
        </p15:guide>
        <p15:guide id="26" orient="horz" pos="864">
          <p15:clr>
            <a:srgbClr val="F26B43"/>
          </p15:clr>
        </p15:guide>
        <p15:guide id="27" orient="horz" pos="984">
          <p15:clr>
            <a:srgbClr val="F26B43"/>
          </p15:clr>
        </p15:guide>
        <p15:guide id="28" orient="horz" pos="1488">
          <p15:clr>
            <a:srgbClr val="F26B43"/>
          </p15:clr>
        </p15:guide>
        <p15:guide id="29" orient="horz" pos="1584">
          <p15:clr>
            <a:srgbClr val="F26B43"/>
          </p15:clr>
        </p15:guide>
        <p15:guide id="30" orient="horz" pos="2088">
          <p15:clr>
            <a:srgbClr val="F26B43"/>
          </p15:clr>
        </p15:guide>
        <p15:guide id="31" orient="horz" pos="2208">
          <p15:clr>
            <a:srgbClr val="F26B43"/>
          </p15:clr>
        </p15:guide>
        <p15:guide id="32" orient="horz" pos="2712">
          <p15:clr>
            <a:srgbClr val="F26B43"/>
          </p15:clr>
        </p15:guide>
        <p15:guide id="33" orient="horz" pos="2832">
          <p15:clr>
            <a:srgbClr val="F26B43"/>
          </p15:clr>
        </p15:guide>
        <p15:guide id="34" orient="horz" pos="3336">
          <p15:clr>
            <a:srgbClr val="F26B43"/>
          </p15:clr>
        </p15:guide>
        <p15:guide id="35" orient="horz" pos="3456">
          <p15:clr>
            <a:srgbClr val="F26B43"/>
          </p15:clr>
        </p15:guide>
        <p15:guide id="36" orient="horz" pos="3960">
          <p15:clr>
            <a:srgbClr val="F26B43"/>
          </p15:clr>
        </p15:guide>
        <p15:guide id="37" pos="1656">
          <p15:clr>
            <a:srgbClr val="F26B43"/>
          </p15:clr>
        </p15:guide>
        <p15:guide id="38" pos="2064">
          <p15:clr>
            <a:srgbClr val="F26B43"/>
          </p15:clr>
        </p15:guide>
        <p15:guide id="39" pos="2208">
          <p15:clr>
            <a:srgbClr val="F26B43"/>
          </p15:clr>
        </p15:guide>
        <p15:guide id="40" pos="2640">
          <p15:clr>
            <a:srgbClr val="F26B43"/>
          </p15:clr>
        </p15:guide>
        <p15:guide id="41" pos="2784">
          <p15:clr>
            <a:srgbClr val="F26B43"/>
          </p15:clr>
        </p15:guide>
        <p15:guide id="42" pos="3192">
          <p15:clr>
            <a:srgbClr val="F26B43"/>
          </p15:clr>
        </p15:guide>
        <p15:guide id="43" pos="3336">
          <p15:clr>
            <a:srgbClr val="F26B43"/>
          </p15:clr>
        </p15:guide>
        <p15:guide id="44" pos="3768">
          <p15:clr>
            <a:srgbClr val="F26B43"/>
          </p15:clr>
        </p15:guide>
        <p15:guide id="45" pos="3912">
          <p15:clr>
            <a:srgbClr val="F26B43"/>
          </p15:clr>
        </p15:guide>
        <p15:guide id="46" pos="4320">
          <p15:clr>
            <a:srgbClr val="F26B43"/>
          </p15:clr>
        </p15:guide>
        <p15:guide id="47" pos="4464">
          <p15:clr>
            <a:srgbClr val="F26B43"/>
          </p15:clr>
        </p15:guide>
        <p15:guide id="48" pos="48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571500"/>
            <a:ext cx="7886700" cy="800100"/>
          </a:xfrm>
          <a:prstGeom prst="rect">
            <a:avLst/>
          </a:prstGeom>
        </p:spPr>
        <p:txBody>
          <a:bodyPr vert="horz" lIns="91440" tIns="45720" rIns="91440" bIns="45720" rtlCol="0" anchor="ctr">
            <a:noAutofit/>
          </a:bodyPr>
          <a:lstStyle/>
          <a:p>
            <a:r>
              <a:rPr lang="en-US"/>
              <a:t>Title Size 28pt, Segoe UI Bold</a:t>
            </a:r>
          </a:p>
        </p:txBody>
      </p:sp>
      <p:sp>
        <p:nvSpPr>
          <p:cNvPr id="3" name="Text Placeholder 2"/>
          <p:cNvSpPr>
            <a:spLocks noGrp="1"/>
          </p:cNvSpPr>
          <p:nvPr>
            <p:ph type="body" idx="1"/>
          </p:nvPr>
        </p:nvSpPr>
        <p:spPr>
          <a:xfrm>
            <a:off x="628650" y="1562101"/>
            <a:ext cx="7886700" cy="4187059"/>
          </a:xfrm>
          <a:prstGeom prst="rect">
            <a:avLst/>
          </a:prstGeom>
        </p:spPr>
        <p:txBody>
          <a:bodyPr vert="horz" lIns="91440" tIns="45720" rIns="91440" bIns="45720" rtlCol="0">
            <a:noAutofit/>
          </a:bodyPr>
          <a:lstStyle/>
          <a:p>
            <a:pPr lvl="0"/>
            <a:r>
              <a:rPr lang="en-US"/>
              <a:t>Body Text no smaller than 18pt font, Segoe UI Regular</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3"/>
          </p:nvPr>
        </p:nvSpPr>
        <p:spPr>
          <a:xfrm>
            <a:off x="628650" y="6286500"/>
            <a:ext cx="5286375" cy="308792"/>
          </a:xfrm>
          <a:prstGeom prst="rect">
            <a:avLst/>
          </a:prstGeom>
        </p:spPr>
        <p:txBody>
          <a:bodyPr vert="horz" lIns="91440" tIns="45720" rIns="91440" bIns="45720" rtlCol="0" anchor="b"/>
          <a:lstStyle>
            <a:lvl1pPr algn="l">
              <a:defRPr sz="825">
                <a:solidFill>
                  <a:schemeClr val="tx1">
                    <a:tint val="75000"/>
                  </a:schemeClr>
                </a:solidFill>
                <a:latin typeface="Segoe UI" panose="020B0502040204020203" pitchFamily="34" charset="0"/>
                <a:cs typeface="Segoe UI" panose="020B0502040204020203" pitchFamily="34" charset="0"/>
              </a:defRPr>
            </a:lvl1pPr>
          </a:lstStyle>
          <a:p>
            <a:r>
              <a:rPr lang="en-US"/>
              <a:t>FOR INTERNAL USE ONLY • OFFICE OF INFORMATION AND TECHNOLOGY</a:t>
            </a:r>
          </a:p>
        </p:txBody>
      </p:sp>
      <p:sp>
        <p:nvSpPr>
          <p:cNvPr id="6" name="Slide Number Placeholder 5"/>
          <p:cNvSpPr>
            <a:spLocks noGrp="1"/>
          </p:cNvSpPr>
          <p:nvPr>
            <p:ph type="sldNum" sz="quarter" idx="4"/>
          </p:nvPr>
        </p:nvSpPr>
        <p:spPr>
          <a:xfrm>
            <a:off x="8223688" y="6286501"/>
            <a:ext cx="291662" cy="308791"/>
          </a:xfrm>
          <a:prstGeom prst="rect">
            <a:avLst/>
          </a:prstGeom>
        </p:spPr>
        <p:txBody>
          <a:bodyPr vert="horz" lIns="91440" tIns="45720" rIns="91440" bIns="45720" rtlCol="0" anchor="b"/>
          <a:lstStyle>
            <a:lvl1pPr algn="r">
              <a:defRPr sz="900" b="1">
                <a:solidFill>
                  <a:schemeClr val="tx1">
                    <a:tint val="75000"/>
                  </a:schemeClr>
                </a:solidFill>
                <a:latin typeface="Segoe UI" panose="020B0502040204020203" pitchFamily="34" charset="0"/>
                <a:cs typeface="Segoe UI" panose="020B0502040204020203" pitchFamily="34" charset="0"/>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18629189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Lst>
  <p:hf hdr="0" dt="0"/>
  <p:txStyles>
    <p:titleStyle>
      <a:lvl1pPr algn="l" defTabSz="685800" rtl="0" eaLnBrk="1" latinLnBrk="0" hangingPunct="1">
        <a:lnSpc>
          <a:spcPct val="90000"/>
        </a:lnSpc>
        <a:spcBef>
          <a:spcPct val="0"/>
        </a:spcBef>
        <a:buNone/>
        <a:defRPr sz="2100" b="1" i="0" kern="1200">
          <a:solidFill>
            <a:schemeClr val="accent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2000"/>
        </a:lnSpc>
        <a:spcBef>
          <a:spcPts val="750"/>
        </a:spcBef>
        <a:buFont typeface="Arial" panose="020B0604020202020204" pitchFamily="34" charset="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1pPr>
      <a:lvl2pPr marL="377190" indent="-171450" algn="l" defTabSz="685800" rtl="0" eaLnBrk="1" latinLnBrk="0" hangingPunct="1">
        <a:lnSpc>
          <a:spcPct val="92000"/>
        </a:lnSpc>
        <a:spcBef>
          <a:spcPts val="375"/>
        </a:spcBef>
        <a:buFont typeface=".AppleSystemUIFont" charset="-12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2pPr>
      <a:lvl3pPr marL="548640" indent="-171450" algn="l" defTabSz="685800" rtl="0" eaLnBrk="1" latinLnBrk="0" hangingPunct="1">
        <a:lnSpc>
          <a:spcPct val="92000"/>
        </a:lnSpc>
        <a:spcBef>
          <a:spcPts val="375"/>
        </a:spcBef>
        <a:buFont typeface="Arial" panose="020B0604020202020204" pitchFamily="34" charset="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3pPr>
      <a:lvl4pPr marL="733806" indent="-171450" algn="l" defTabSz="685800" rtl="0" eaLnBrk="1" latinLnBrk="0" hangingPunct="1">
        <a:lnSpc>
          <a:spcPct val="92000"/>
        </a:lnSpc>
        <a:spcBef>
          <a:spcPts val="375"/>
        </a:spcBef>
        <a:buFont typeface=".AppleSystemUIFont" charset="-12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13" pos="528">
          <p15:clr>
            <a:srgbClr val="F26B43"/>
          </p15:clr>
        </p15:guide>
        <p15:guide id="15" pos="936">
          <p15:clr>
            <a:srgbClr val="F26B43"/>
          </p15:clr>
        </p15:guide>
        <p15:guide id="16" pos="1080">
          <p15:clr>
            <a:srgbClr val="F26B43"/>
          </p15:clr>
        </p15:guide>
        <p15:guide id="17" pos="1488">
          <p15:clr>
            <a:srgbClr val="F26B43"/>
          </p15:clr>
        </p15:guide>
        <p15:guide id="18" pos="5040">
          <p15:clr>
            <a:srgbClr val="F26B43"/>
          </p15:clr>
        </p15:guide>
        <p15:guide id="19" pos="5472">
          <p15:clr>
            <a:srgbClr val="F26B43"/>
          </p15:clr>
        </p15:guide>
        <p15:guide id="20" pos="5616">
          <p15:clr>
            <a:srgbClr val="F26B43"/>
          </p15:clr>
        </p15:guide>
        <p15:guide id="21" pos="6024">
          <p15:clr>
            <a:srgbClr val="F26B43"/>
          </p15:clr>
        </p15:guide>
        <p15:guide id="22" pos="6168">
          <p15:clr>
            <a:srgbClr val="F26B43"/>
          </p15:clr>
        </p15:guide>
        <p15:guide id="23" pos="6600">
          <p15:clr>
            <a:srgbClr val="F26B43"/>
          </p15:clr>
        </p15:guide>
        <p15:guide id="24" pos="6744">
          <p15:clr>
            <a:srgbClr val="F26B43"/>
          </p15:clr>
        </p15:guide>
        <p15:guide id="25" pos="7152">
          <p15:clr>
            <a:srgbClr val="F26B43"/>
          </p15:clr>
        </p15:guide>
        <p15:guide id="26" orient="horz" pos="864">
          <p15:clr>
            <a:srgbClr val="F26B43"/>
          </p15:clr>
        </p15:guide>
        <p15:guide id="27" orient="horz" pos="984">
          <p15:clr>
            <a:srgbClr val="F26B43"/>
          </p15:clr>
        </p15:guide>
        <p15:guide id="28" orient="horz" pos="1488">
          <p15:clr>
            <a:srgbClr val="F26B43"/>
          </p15:clr>
        </p15:guide>
        <p15:guide id="29" orient="horz" pos="1584">
          <p15:clr>
            <a:srgbClr val="F26B43"/>
          </p15:clr>
        </p15:guide>
        <p15:guide id="30" orient="horz" pos="2088">
          <p15:clr>
            <a:srgbClr val="F26B43"/>
          </p15:clr>
        </p15:guide>
        <p15:guide id="31" orient="horz" pos="2208">
          <p15:clr>
            <a:srgbClr val="F26B43"/>
          </p15:clr>
        </p15:guide>
        <p15:guide id="32" orient="horz" pos="2712">
          <p15:clr>
            <a:srgbClr val="F26B43"/>
          </p15:clr>
        </p15:guide>
        <p15:guide id="33" orient="horz" pos="2832">
          <p15:clr>
            <a:srgbClr val="F26B43"/>
          </p15:clr>
        </p15:guide>
        <p15:guide id="34" orient="horz" pos="3336">
          <p15:clr>
            <a:srgbClr val="F26B43"/>
          </p15:clr>
        </p15:guide>
        <p15:guide id="35" orient="horz" pos="3456">
          <p15:clr>
            <a:srgbClr val="F26B43"/>
          </p15:clr>
        </p15:guide>
        <p15:guide id="36" orient="horz" pos="3960">
          <p15:clr>
            <a:srgbClr val="F26B43"/>
          </p15:clr>
        </p15:guide>
        <p15:guide id="37" pos="1656">
          <p15:clr>
            <a:srgbClr val="F26B43"/>
          </p15:clr>
        </p15:guide>
        <p15:guide id="38" pos="2064">
          <p15:clr>
            <a:srgbClr val="F26B43"/>
          </p15:clr>
        </p15:guide>
        <p15:guide id="39" pos="2208">
          <p15:clr>
            <a:srgbClr val="F26B43"/>
          </p15:clr>
        </p15:guide>
        <p15:guide id="40" pos="2640">
          <p15:clr>
            <a:srgbClr val="F26B43"/>
          </p15:clr>
        </p15:guide>
        <p15:guide id="41" pos="2784">
          <p15:clr>
            <a:srgbClr val="F26B43"/>
          </p15:clr>
        </p15:guide>
        <p15:guide id="42" pos="3192">
          <p15:clr>
            <a:srgbClr val="F26B43"/>
          </p15:clr>
        </p15:guide>
        <p15:guide id="43" pos="3336">
          <p15:clr>
            <a:srgbClr val="F26B43"/>
          </p15:clr>
        </p15:guide>
        <p15:guide id="44" pos="3768">
          <p15:clr>
            <a:srgbClr val="F26B43"/>
          </p15:clr>
        </p15:guide>
        <p15:guide id="45" pos="3912">
          <p15:clr>
            <a:srgbClr val="F26B43"/>
          </p15:clr>
        </p15:guide>
        <p15:guide id="46" pos="4320">
          <p15:clr>
            <a:srgbClr val="F26B43"/>
          </p15:clr>
        </p15:guide>
        <p15:guide id="47" pos="4464">
          <p15:clr>
            <a:srgbClr val="F26B43"/>
          </p15:clr>
        </p15:guide>
        <p15:guide id="48" pos="48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Draft">
            <a:extLst>
              <a:ext uri="{FF2B5EF4-FFF2-40B4-BE49-F238E27FC236}">
                <a16:creationId xmlns:a16="http://schemas.microsoft.com/office/drawing/2014/main" id="{47523244-6A55-EB48-8446-7547719CEDBD}"/>
              </a:ext>
            </a:extLst>
          </p:cNvPr>
          <p:cNvPicPr>
            <a:picLocks noChangeAspect="1"/>
          </p:cNvPicPr>
          <p:nvPr userDrawn="1"/>
        </p:nvPicPr>
        <p:blipFill>
          <a:blip r:embed="rId32" cstate="screen">
            <a:alphaModFix amt="85000"/>
            <a:extLst>
              <a:ext uri="{28A0092B-C50C-407E-A947-70E740481C1C}">
                <a14:useLocalDpi xmlns:a14="http://schemas.microsoft.com/office/drawing/2010/main"/>
              </a:ext>
            </a:extLst>
          </a:blip>
          <a:stretch>
            <a:fillRect/>
          </a:stretch>
        </p:blipFill>
        <p:spPr>
          <a:xfrm>
            <a:off x="2584739" y="0"/>
            <a:ext cx="3974523" cy="6858000"/>
          </a:xfrm>
          <a:prstGeom prst="rect">
            <a:avLst/>
          </a:prstGeom>
        </p:spPr>
      </p:pic>
      <p:sp>
        <p:nvSpPr>
          <p:cNvPr id="2" name="Title Placeholder 1"/>
          <p:cNvSpPr>
            <a:spLocks noGrp="1"/>
          </p:cNvSpPr>
          <p:nvPr>
            <p:ph type="title"/>
          </p:nvPr>
        </p:nvSpPr>
        <p:spPr>
          <a:xfrm>
            <a:off x="628651" y="571500"/>
            <a:ext cx="7886700" cy="800100"/>
          </a:xfrm>
          <a:prstGeom prst="rect">
            <a:avLst/>
          </a:prstGeom>
        </p:spPr>
        <p:txBody>
          <a:bodyPr vert="horz" lIns="91440" tIns="45720" rIns="91440" bIns="45720" rtlCol="0" anchor="ctr">
            <a:noAutofit/>
          </a:bodyPr>
          <a:lstStyle/>
          <a:p>
            <a:r>
              <a:rPr lang="en-US"/>
              <a:t>Title Size 28pt, Segoe UI Bold</a:t>
            </a:r>
          </a:p>
        </p:txBody>
      </p:sp>
      <p:sp>
        <p:nvSpPr>
          <p:cNvPr id="3" name="Text Placeholder 2"/>
          <p:cNvSpPr>
            <a:spLocks noGrp="1"/>
          </p:cNvSpPr>
          <p:nvPr>
            <p:ph type="body" idx="1"/>
          </p:nvPr>
        </p:nvSpPr>
        <p:spPr>
          <a:xfrm>
            <a:off x="628650" y="1562101"/>
            <a:ext cx="7886700" cy="4187059"/>
          </a:xfrm>
          <a:prstGeom prst="rect">
            <a:avLst/>
          </a:prstGeom>
        </p:spPr>
        <p:txBody>
          <a:bodyPr vert="horz" lIns="91440" tIns="45720" rIns="91440" bIns="45720" rtlCol="0">
            <a:noAutofit/>
          </a:bodyPr>
          <a:lstStyle/>
          <a:p>
            <a:pPr lvl="0"/>
            <a:r>
              <a:rPr lang="en-US"/>
              <a:t>Body Text no smaller than 18pt font, Segoe UI Regular</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3"/>
          </p:nvPr>
        </p:nvSpPr>
        <p:spPr>
          <a:xfrm>
            <a:off x="628650" y="6286500"/>
            <a:ext cx="5286375" cy="308792"/>
          </a:xfrm>
          <a:prstGeom prst="rect">
            <a:avLst/>
          </a:prstGeom>
        </p:spPr>
        <p:txBody>
          <a:bodyPr vert="horz" lIns="91440" tIns="45720" rIns="91440" bIns="45720" rtlCol="0" anchor="b"/>
          <a:lstStyle>
            <a:lvl1pPr algn="l">
              <a:defRPr sz="825">
                <a:solidFill>
                  <a:schemeClr val="tx1">
                    <a:tint val="75000"/>
                  </a:schemeClr>
                </a:solidFill>
                <a:latin typeface="Segoe UI" panose="020B0502040204020203" pitchFamily="34" charset="0"/>
                <a:cs typeface="Segoe UI" panose="020B0502040204020203" pitchFamily="34" charset="0"/>
              </a:defRPr>
            </a:lvl1pPr>
          </a:lstStyle>
          <a:p>
            <a:r>
              <a:rPr lang="en-US" dirty="0"/>
              <a:t>FOR INTERNAL USE ONLY • OFFICE OF INFORMATION AND TECHNOLOGY</a:t>
            </a:r>
          </a:p>
        </p:txBody>
      </p:sp>
      <p:sp>
        <p:nvSpPr>
          <p:cNvPr id="6" name="Slide Number Placeholder 5"/>
          <p:cNvSpPr>
            <a:spLocks noGrp="1"/>
          </p:cNvSpPr>
          <p:nvPr>
            <p:ph type="sldNum" sz="quarter" idx="4"/>
          </p:nvPr>
        </p:nvSpPr>
        <p:spPr>
          <a:xfrm>
            <a:off x="8223688" y="6286501"/>
            <a:ext cx="291662" cy="308791"/>
          </a:xfrm>
          <a:prstGeom prst="rect">
            <a:avLst/>
          </a:prstGeom>
        </p:spPr>
        <p:txBody>
          <a:bodyPr vert="horz" lIns="91440" tIns="45720" rIns="91440" bIns="45720" rtlCol="0" anchor="b"/>
          <a:lstStyle>
            <a:lvl1pPr algn="r">
              <a:defRPr sz="900" b="1">
                <a:solidFill>
                  <a:schemeClr val="tx1">
                    <a:tint val="75000"/>
                  </a:schemeClr>
                </a:solidFill>
                <a:latin typeface="Segoe UI" panose="020B0502040204020203" pitchFamily="34" charset="0"/>
                <a:cs typeface="Segoe UI" panose="020B0502040204020203" pitchFamily="34" charset="0"/>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86342430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Lst>
  <p:hf hdr="0" dt="0"/>
  <p:txStyles>
    <p:titleStyle>
      <a:lvl1pPr algn="l" defTabSz="685800" rtl="0" eaLnBrk="1" latinLnBrk="0" hangingPunct="1">
        <a:lnSpc>
          <a:spcPct val="90000"/>
        </a:lnSpc>
        <a:spcBef>
          <a:spcPct val="0"/>
        </a:spcBef>
        <a:buNone/>
        <a:defRPr sz="2100" b="1" i="0" kern="1200">
          <a:solidFill>
            <a:schemeClr val="accent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2000"/>
        </a:lnSpc>
        <a:spcBef>
          <a:spcPts val="750"/>
        </a:spcBef>
        <a:buFont typeface="Arial" panose="020B0604020202020204" pitchFamily="34" charset="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1pPr>
      <a:lvl2pPr marL="377190" indent="-171450" algn="l" defTabSz="685800" rtl="0" eaLnBrk="1" latinLnBrk="0" hangingPunct="1">
        <a:lnSpc>
          <a:spcPct val="92000"/>
        </a:lnSpc>
        <a:spcBef>
          <a:spcPts val="375"/>
        </a:spcBef>
        <a:buFont typeface=".AppleSystemUIFont" charset="-12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2pPr>
      <a:lvl3pPr marL="548640" indent="-171450" algn="l" defTabSz="685800" rtl="0" eaLnBrk="1" latinLnBrk="0" hangingPunct="1">
        <a:lnSpc>
          <a:spcPct val="92000"/>
        </a:lnSpc>
        <a:spcBef>
          <a:spcPts val="375"/>
        </a:spcBef>
        <a:buFont typeface="Arial" panose="020B0604020202020204" pitchFamily="34" charset="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3pPr>
      <a:lvl4pPr marL="733806" indent="-171450" algn="l" defTabSz="685800" rtl="0" eaLnBrk="1" latinLnBrk="0" hangingPunct="1">
        <a:lnSpc>
          <a:spcPct val="92000"/>
        </a:lnSpc>
        <a:spcBef>
          <a:spcPts val="375"/>
        </a:spcBef>
        <a:buFont typeface=".AppleSystemUIFont" charset="-12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13" pos="528">
          <p15:clr>
            <a:srgbClr val="F26B43"/>
          </p15:clr>
        </p15:guide>
        <p15:guide id="15" pos="936">
          <p15:clr>
            <a:srgbClr val="F26B43"/>
          </p15:clr>
        </p15:guide>
        <p15:guide id="16" pos="1080">
          <p15:clr>
            <a:srgbClr val="F26B43"/>
          </p15:clr>
        </p15:guide>
        <p15:guide id="17" pos="1488">
          <p15:clr>
            <a:srgbClr val="F26B43"/>
          </p15:clr>
        </p15:guide>
        <p15:guide id="18" pos="5040">
          <p15:clr>
            <a:srgbClr val="F26B43"/>
          </p15:clr>
        </p15:guide>
        <p15:guide id="19" pos="5472">
          <p15:clr>
            <a:srgbClr val="F26B43"/>
          </p15:clr>
        </p15:guide>
        <p15:guide id="20" pos="5616">
          <p15:clr>
            <a:srgbClr val="F26B43"/>
          </p15:clr>
        </p15:guide>
        <p15:guide id="21" pos="6024">
          <p15:clr>
            <a:srgbClr val="F26B43"/>
          </p15:clr>
        </p15:guide>
        <p15:guide id="22" pos="6168">
          <p15:clr>
            <a:srgbClr val="F26B43"/>
          </p15:clr>
        </p15:guide>
        <p15:guide id="23" pos="6600">
          <p15:clr>
            <a:srgbClr val="F26B43"/>
          </p15:clr>
        </p15:guide>
        <p15:guide id="24" pos="6744">
          <p15:clr>
            <a:srgbClr val="F26B43"/>
          </p15:clr>
        </p15:guide>
        <p15:guide id="25" pos="7152">
          <p15:clr>
            <a:srgbClr val="F26B43"/>
          </p15:clr>
        </p15:guide>
        <p15:guide id="26" orient="horz" pos="864">
          <p15:clr>
            <a:srgbClr val="F26B43"/>
          </p15:clr>
        </p15:guide>
        <p15:guide id="27" orient="horz" pos="984">
          <p15:clr>
            <a:srgbClr val="F26B43"/>
          </p15:clr>
        </p15:guide>
        <p15:guide id="28" orient="horz" pos="1488">
          <p15:clr>
            <a:srgbClr val="F26B43"/>
          </p15:clr>
        </p15:guide>
        <p15:guide id="29" orient="horz" pos="1584">
          <p15:clr>
            <a:srgbClr val="F26B43"/>
          </p15:clr>
        </p15:guide>
        <p15:guide id="30" orient="horz" pos="2088">
          <p15:clr>
            <a:srgbClr val="F26B43"/>
          </p15:clr>
        </p15:guide>
        <p15:guide id="31" orient="horz" pos="2208">
          <p15:clr>
            <a:srgbClr val="F26B43"/>
          </p15:clr>
        </p15:guide>
        <p15:guide id="32" orient="horz" pos="2712">
          <p15:clr>
            <a:srgbClr val="F26B43"/>
          </p15:clr>
        </p15:guide>
        <p15:guide id="33" orient="horz" pos="2832">
          <p15:clr>
            <a:srgbClr val="F26B43"/>
          </p15:clr>
        </p15:guide>
        <p15:guide id="34" orient="horz" pos="3336">
          <p15:clr>
            <a:srgbClr val="F26B43"/>
          </p15:clr>
        </p15:guide>
        <p15:guide id="35" orient="horz" pos="3456">
          <p15:clr>
            <a:srgbClr val="F26B43"/>
          </p15:clr>
        </p15:guide>
        <p15:guide id="36" orient="horz" pos="3960">
          <p15:clr>
            <a:srgbClr val="F26B43"/>
          </p15:clr>
        </p15:guide>
        <p15:guide id="37" pos="1656">
          <p15:clr>
            <a:srgbClr val="F26B43"/>
          </p15:clr>
        </p15:guide>
        <p15:guide id="38" pos="2064">
          <p15:clr>
            <a:srgbClr val="F26B43"/>
          </p15:clr>
        </p15:guide>
        <p15:guide id="39" pos="2208">
          <p15:clr>
            <a:srgbClr val="F26B43"/>
          </p15:clr>
        </p15:guide>
        <p15:guide id="40" pos="2640">
          <p15:clr>
            <a:srgbClr val="F26B43"/>
          </p15:clr>
        </p15:guide>
        <p15:guide id="41" pos="2784">
          <p15:clr>
            <a:srgbClr val="F26B43"/>
          </p15:clr>
        </p15:guide>
        <p15:guide id="42" pos="3192">
          <p15:clr>
            <a:srgbClr val="F26B43"/>
          </p15:clr>
        </p15:guide>
        <p15:guide id="43" pos="3336">
          <p15:clr>
            <a:srgbClr val="F26B43"/>
          </p15:clr>
        </p15:guide>
        <p15:guide id="44" pos="3768">
          <p15:clr>
            <a:srgbClr val="F26B43"/>
          </p15:clr>
        </p15:guide>
        <p15:guide id="45" pos="3912">
          <p15:clr>
            <a:srgbClr val="F26B43"/>
          </p15:clr>
        </p15:guide>
        <p15:guide id="46" pos="4320">
          <p15:clr>
            <a:srgbClr val="F26B43"/>
          </p15:clr>
        </p15:guide>
        <p15:guide id="47" pos="4464">
          <p15:clr>
            <a:srgbClr val="F26B43"/>
          </p15:clr>
        </p15:guide>
        <p15:guide id="48" pos="48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571500"/>
            <a:ext cx="7886700" cy="800100"/>
          </a:xfrm>
          <a:prstGeom prst="rect">
            <a:avLst/>
          </a:prstGeom>
        </p:spPr>
        <p:txBody>
          <a:bodyPr vert="horz" lIns="91440" tIns="45720" rIns="91440" bIns="45720" rtlCol="0" anchor="ctr">
            <a:noAutofit/>
          </a:bodyPr>
          <a:lstStyle/>
          <a:p>
            <a:r>
              <a:rPr lang="en-US"/>
              <a:t>Title Size 28pt, Segoe UI Bold</a:t>
            </a:r>
          </a:p>
        </p:txBody>
      </p:sp>
      <p:sp>
        <p:nvSpPr>
          <p:cNvPr id="3" name="Text Placeholder 2"/>
          <p:cNvSpPr>
            <a:spLocks noGrp="1"/>
          </p:cNvSpPr>
          <p:nvPr>
            <p:ph type="body" idx="1"/>
          </p:nvPr>
        </p:nvSpPr>
        <p:spPr>
          <a:xfrm>
            <a:off x="628650" y="1562101"/>
            <a:ext cx="7886700" cy="4187059"/>
          </a:xfrm>
          <a:prstGeom prst="rect">
            <a:avLst/>
          </a:prstGeom>
        </p:spPr>
        <p:txBody>
          <a:bodyPr vert="horz" lIns="91440" tIns="45720" rIns="91440" bIns="45720" rtlCol="0">
            <a:noAutofit/>
          </a:bodyPr>
          <a:lstStyle/>
          <a:p>
            <a:pPr lvl="0"/>
            <a:r>
              <a:rPr lang="en-US"/>
              <a:t>Body Text no smaller than 18pt font, Segoe UI Regular</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3"/>
          </p:nvPr>
        </p:nvSpPr>
        <p:spPr>
          <a:xfrm>
            <a:off x="628650" y="6286500"/>
            <a:ext cx="5286375" cy="308792"/>
          </a:xfrm>
          <a:prstGeom prst="rect">
            <a:avLst/>
          </a:prstGeom>
        </p:spPr>
        <p:txBody>
          <a:bodyPr vert="horz" lIns="91440" tIns="45720" rIns="91440" bIns="45720" rtlCol="0" anchor="b"/>
          <a:lstStyle>
            <a:lvl1pPr algn="l">
              <a:defRPr sz="825">
                <a:solidFill>
                  <a:schemeClr val="tx1">
                    <a:tint val="75000"/>
                  </a:schemeClr>
                </a:solidFill>
                <a:latin typeface="Segoe UI" panose="020B0502040204020203" pitchFamily="34" charset="0"/>
                <a:cs typeface="Segoe UI" panose="020B0502040204020203" pitchFamily="34" charset="0"/>
              </a:defRPr>
            </a:lvl1pPr>
          </a:lstStyle>
          <a:p>
            <a:r>
              <a:rPr lang="en-US" dirty="0"/>
              <a:t>FOR INTERNAL USE ONLY • OFFICE OF INFORMATION AND TECHNOLOGY</a:t>
            </a:r>
          </a:p>
        </p:txBody>
      </p:sp>
      <p:sp>
        <p:nvSpPr>
          <p:cNvPr id="6" name="Slide Number Placeholder 5"/>
          <p:cNvSpPr>
            <a:spLocks noGrp="1"/>
          </p:cNvSpPr>
          <p:nvPr>
            <p:ph type="sldNum" sz="quarter" idx="4"/>
          </p:nvPr>
        </p:nvSpPr>
        <p:spPr>
          <a:xfrm>
            <a:off x="8223688" y="6286501"/>
            <a:ext cx="291662" cy="308791"/>
          </a:xfrm>
          <a:prstGeom prst="rect">
            <a:avLst/>
          </a:prstGeom>
        </p:spPr>
        <p:txBody>
          <a:bodyPr vert="horz" lIns="91440" tIns="45720" rIns="91440" bIns="45720" rtlCol="0" anchor="b"/>
          <a:lstStyle>
            <a:lvl1pPr algn="r">
              <a:defRPr sz="900" b="1">
                <a:solidFill>
                  <a:schemeClr val="tx1">
                    <a:tint val="75000"/>
                  </a:schemeClr>
                </a:solidFill>
                <a:latin typeface="Segoe UI" panose="020B0502040204020203" pitchFamily="34" charset="0"/>
                <a:cs typeface="Segoe UI" panose="020B0502040204020203" pitchFamily="34" charset="0"/>
              </a:defRPr>
            </a:lvl1pPr>
          </a:lstStyle>
          <a:p>
            <a:fld id="{E573346A-FCA4-684E-8D18-26E8324063ED}" type="slidenum">
              <a:rPr lang="en-US" smtClean="0"/>
              <a:pPr/>
              <a:t>‹#›</a:t>
            </a:fld>
            <a:endParaRPr lang="en-US" dirty="0"/>
          </a:p>
        </p:txBody>
      </p:sp>
    </p:spTree>
    <p:extLst>
      <p:ext uri="{BB962C8B-B14F-4D97-AF65-F5344CB8AC3E}">
        <p14:creationId xmlns:p14="http://schemas.microsoft.com/office/powerpoint/2010/main" val="176202784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Lst>
  <p:hf hdr="0" dt="0"/>
  <p:txStyles>
    <p:titleStyle>
      <a:lvl1pPr algn="l" defTabSz="685800" rtl="0" eaLnBrk="1" latinLnBrk="0" hangingPunct="1">
        <a:lnSpc>
          <a:spcPct val="90000"/>
        </a:lnSpc>
        <a:spcBef>
          <a:spcPct val="0"/>
        </a:spcBef>
        <a:buNone/>
        <a:defRPr sz="2100" b="1" i="0" kern="1200">
          <a:solidFill>
            <a:schemeClr val="accent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2000"/>
        </a:lnSpc>
        <a:spcBef>
          <a:spcPts val="750"/>
        </a:spcBef>
        <a:buFont typeface="Arial" panose="020B0604020202020204" pitchFamily="34" charset="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1pPr>
      <a:lvl2pPr marL="377190" indent="-171450" algn="l" defTabSz="685800" rtl="0" eaLnBrk="1" latinLnBrk="0" hangingPunct="1">
        <a:lnSpc>
          <a:spcPct val="92000"/>
        </a:lnSpc>
        <a:spcBef>
          <a:spcPts val="375"/>
        </a:spcBef>
        <a:buFont typeface=".AppleSystemUIFont" charset="-12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2pPr>
      <a:lvl3pPr marL="548640" indent="-171450" algn="l" defTabSz="685800" rtl="0" eaLnBrk="1" latinLnBrk="0" hangingPunct="1">
        <a:lnSpc>
          <a:spcPct val="92000"/>
        </a:lnSpc>
        <a:spcBef>
          <a:spcPts val="375"/>
        </a:spcBef>
        <a:buFont typeface="Arial" panose="020B0604020202020204" pitchFamily="34" charset="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3pPr>
      <a:lvl4pPr marL="733806" indent="-171450" algn="l" defTabSz="685800" rtl="0" eaLnBrk="1" latinLnBrk="0" hangingPunct="1">
        <a:lnSpc>
          <a:spcPct val="92000"/>
        </a:lnSpc>
        <a:spcBef>
          <a:spcPts val="375"/>
        </a:spcBef>
        <a:buFont typeface=".AppleSystemUIFont" charset="-12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13" pos="528">
          <p15:clr>
            <a:srgbClr val="F26B43"/>
          </p15:clr>
        </p15:guide>
        <p15:guide id="15" pos="936">
          <p15:clr>
            <a:srgbClr val="F26B43"/>
          </p15:clr>
        </p15:guide>
        <p15:guide id="16" pos="1080">
          <p15:clr>
            <a:srgbClr val="F26B43"/>
          </p15:clr>
        </p15:guide>
        <p15:guide id="17" pos="1488">
          <p15:clr>
            <a:srgbClr val="F26B43"/>
          </p15:clr>
        </p15:guide>
        <p15:guide id="18" pos="5040">
          <p15:clr>
            <a:srgbClr val="F26B43"/>
          </p15:clr>
        </p15:guide>
        <p15:guide id="19" pos="5472">
          <p15:clr>
            <a:srgbClr val="F26B43"/>
          </p15:clr>
        </p15:guide>
        <p15:guide id="20" pos="5616">
          <p15:clr>
            <a:srgbClr val="F26B43"/>
          </p15:clr>
        </p15:guide>
        <p15:guide id="21" pos="6024">
          <p15:clr>
            <a:srgbClr val="F26B43"/>
          </p15:clr>
        </p15:guide>
        <p15:guide id="22" pos="6168">
          <p15:clr>
            <a:srgbClr val="F26B43"/>
          </p15:clr>
        </p15:guide>
        <p15:guide id="23" pos="6600">
          <p15:clr>
            <a:srgbClr val="F26B43"/>
          </p15:clr>
        </p15:guide>
        <p15:guide id="24" pos="6744">
          <p15:clr>
            <a:srgbClr val="F26B43"/>
          </p15:clr>
        </p15:guide>
        <p15:guide id="25" pos="7152">
          <p15:clr>
            <a:srgbClr val="F26B43"/>
          </p15:clr>
        </p15:guide>
        <p15:guide id="26" orient="horz" pos="864">
          <p15:clr>
            <a:srgbClr val="F26B43"/>
          </p15:clr>
        </p15:guide>
        <p15:guide id="27" orient="horz" pos="984">
          <p15:clr>
            <a:srgbClr val="F26B43"/>
          </p15:clr>
        </p15:guide>
        <p15:guide id="28" orient="horz" pos="1488">
          <p15:clr>
            <a:srgbClr val="F26B43"/>
          </p15:clr>
        </p15:guide>
        <p15:guide id="29" orient="horz" pos="1584">
          <p15:clr>
            <a:srgbClr val="F26B43"/>
          </p15:clr>
        </p15:guide>
        <p15:guide id="30" orient="horz" pos="2088">
          <p15:clr>
            <a:srgbClr val="F26B43"/>
          </p15:clr>
        </p15:guide>
        <p15:guide id="31" orient="horz" pos="2208">
          <p15:clr>
            <a:srgbClr val="F26B43"/>
          </p15:clr>
        </p15:guide>
        <p15:guide id="32" orient="horz" pos="2712">
          <p15:clr>
            <a:srgbClr val="F26B43"/>
          </p15:clr>
        </p15:guide>
        <p15:guide id="33" orient="horz" pos="2832">
          <p15:clr>
            <a:srgbClr val="F26B43"/>
          </p15:clr>
        </p15:guide>
        <p15:guide id="34" orient="horz" pos="3336">
          <p15:clr>
            <a:srgbClr val="F26B43"/>
          </p15:clr>
        </p15:guide>
        <p15:guide id="35" orient="horz" pos="3456">
          <p15:clr>
            <a:srgbClr val="F26B43"/>
          </p15:clr>
        </p15:guide>
        <p15:guide id="36" orient="horz" pos="3960">
          <p15:clr>
            <a:srgbClr val="F26B43"/>
          </p15:clr>
        </p15:guide>
        <p15:guide id="37" pos="1656">
          <p15:clr>
            <a:srgbClr val="F26B43"/>
          </p15:clr>
        </p15:guide>
        <p15:guide id="38" pos="2064">
          <p15:clr>
            <a:srgbClr val="F26B43"/>
          </p15:clr>
        </p15:guide>
        <p15:guide id="39" pos="2208">
          <p15:clr>
            <a:srgbClr val="F26B43"/>
          </p15:clr>
        </p15:guide>
        <p15:guide id="40" pos="2640">
          <p15:clr>
            <a:srgbClr val="F26B43"/>
          </p15:clr>
        </p15:guide>
        <p15:guide id="41" pos="2784">
          <p15:clr>
            <a:srgbClr val="F26B43"/>
          </p15:clr>
        </p15:guide>
        <p15:guide id="42" pos="3192">
          <p15:clr>
            <a:srgbClr val="F26B43"/>
          </p15:clr>
        </p15:guide>
        <p15:guide id="43" pos="3336">
          <p15:clr>
            <a:srgbClr val="F26B43"/>
          </p15:clr>
        </p15:guide>
        <p15:guide id="44" pos="3768">
          <p15:clr>
            <a:srgbClr val="F26B43"/>
          </p15:clr>
        </p15:guide>
        <p15:guide id="45" pos="3912">
          <p15:clr>
            <a:srgbClr val="F26B43"/>
          </p15:clr>
        </p15:guide>
        <p15:guide id="46" pos="4320">
          <p15:clr>
            <a:srgbClr val="F26B43"/>
          </p15:clr>
        </p15:guide>
        <p15:guide id="47" pos="4464">
          <p15:clr>
            <a:srgbClr val="F26B43"/>
          </p15:clr>
        </p15:guide>
        <p15:guide id="48" pos="48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571500"/>
            <a:ext cx="7886700" cy="800100"/>
          </a:xfrm>
          <a:prstGeom prst="rect">
            <a:avLst/>
          </a:prstGeom>
        </p:spPr>
        <p:txBody>
          <a:bodyPr vert="horz" lIns="91440" tIns="45720" rIns="91440" bIns="45720" rtlCol="0" anchor="ctr">
            <a:noAutofit/>
          </a:bodyPr>
          <a:lstStyle/>
          <a:p>
            <a:r>
              <a:rPr lang="en-US" dirty="0"/>
              <a:t>Title Size 28pt, Segoe UI Bold</a:t>
            </a:r>
          </a:p>
        </p:txBody>
      </p:sp>
      <p:sp>
        <p:nvSpPr>
          <p:cNvPr id="3" name="Text Placeholder 2"/>
          <p:cNvSpPr>
            <a:spLocks noGrp="1"/>
          </p:cNvSpPr>
          <p:nvPr>
            <p:ph type="body" idx="1"/>
          </p:nvPr>
        </p:nvSpPr>
        <p:spPr>
          <a:xfrm>
            <a:off x="628650" y="1562101"/>
            <a:ext cx="7886700" cy="4187059"/>
          </a:xfrm>
          <a:prstGeom prst="rect">
            <a:avLst/>
          </a:prstGeom>
        </p:spPr>
        <p:txBody>
          <a:bodyPr vert="horz" lIns="91440" tIns="45720" rIns="91440" bIns="45720" rtlCol="0">
            <a:noAutofit/>
          </a:bodyPr>
          <a:lstStyle/>
          <a:p>
            <a:pPr lvl="0"/>
            <a:r>
              <a:rPr lang="en-US" dirty="0"/>
              <a:t>Body Text no smaller than 18pt font, Segoe UI Regular</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628650" y="6286500"/>
            <a:ext cx="5286375" cy="308792"/>
          </a:xfrm>
          <a:prstGeom prst="rect">
            <a:avLst/>
          </a:prstGeom>
        </p:spPr>
        <p:txBody>
          <a:bodyPr vert="horz" lIns="91440" tIns="45720" rIns="91440" bIns="45720" rtlCol="0" anchor="b"/>
          <a:lstStyle>
            <a:lvl1pPr algn="l">
              <a:defRPr sz="825">
                <a:solidFill>
                  <a:schemeClr val="tx1">
                    <a:tint val="75000"/>
                  </a:schemeClr>
                </a:solidFill>
                <a:latin typeface="Segoe UI" panose="020B0502040204020203" pitchFamily="34" charset="0"/>
                <a:cs typeface="Segoe UI" panose="020B0502040204020203" pitchFamily="34" charset="0"/>
              </a:defRPr>
            </a:lvl1pPr>
          </a:lstStyle>
          <a:p>
            <a:r>
              <a:rPr lang="en-US"/>
              <a:t>FOR INTERNAL USE ONLY • OFFICE OF INFORMATION AND TECHNOLOGY</a:t>
            </a:r>
          </a:p>
        </p:txBody>
      </p:sp>
      <p:sp>
        <p:nvSpPr>
          <p:cNvPr id="6" name="Slide Number Placeholder 5"/>
          <p:cNvSpPr>
            <a:spLocks noGrp="1"/>
          </p:cNvSpPr>
          <p:nvPr>
            <p:ph type="sldNum" sz="quarter" idx="4"/>
          </p:nvPr>
        </p:nvSpPr>
        <p:spPr>
          <a:xfrm>
            <a:off x="8223688" y="6286501"/>
            <a:ext cx="291662" cy="308791"/>
          </a:xfrm>
          <a:prstGeom prst="rect">
            <a:avLst/>
          </a:prstGeom>
        </p:spPr>
        <p:txBody>
          <a:bodyPr vert="horz" lIns="91440" tIns="45720" rIns="91440" bIns="45720" rtlCol="0" anchor="b"/>
          <a:lstStyle>
            <a:lvl1pPr algn="r">
              <a:defRPr sz="900" b="1">
                <a:solidFill>
                  <a:schemeClr val="tx1">
                    <a:tint val="75000"/>
                  </a:schemeClr>
                </a:solidFill>
                <a:latin typeface="Segoe UI" panose="020B0502040204020203" pitchFamily="34" charset="0"/>
                <a:cs typeface="Segoe UI" panose="020B0502040204020203" pitchFamily="34" charset="0"/>
              </a:defRPr>
            </a:lvl1pPr>
          </a:lstStyle>
          <a:p>
            <a:fld id="{E573346A-FCA4-684E-8D18-26E8324063ED}" type="slidenum">
              <a:rPr lang="en-US" smtClean="0"/>
              <a:pPr/>
              <a:t>‹#›</a:t>
            </a:fld>
            <a:endParaRPr lang="en-US"/>
          </a:p>
        </p:txBody>
      </p:sp>
    </p:spTree>
    <p:extLst>
      <p:ext uri="{BB962C8B-B14F-4D97-AF65-F5344CB8AC3E}">
        <p14:creationId xmlns:p14="http://schemas.microsoft.com/office/powerpoint/2010/main" val="142464142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Lst>
  <p:hf hdr="0" dt="0"/>
  <p:txStyles>
    <p:titleStyle>
      <a:lvl1pPr algn="l" defTabSz="685800" rtl="0" eaLnBrk="1" latinLnBrk="0" hangingPunct="1">
        <a:lnSpc>
          <a:spcPct val="90000"/>
        </a:lnSpc>
        <a:spcBef>
          <a:spcPct val="0"/>
        </a:spcBef>
        <a:buNone/>
        <a:defRPr sz="2100" b="1" i="0" kern="1200">
          <a:solidFill>
            <a:schemeClr val="accent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2000"/>
        </a:lnSpc>
        <a:spcBef>
          <a:spcPts val="750"/>
        </a:spcBef>
        <a:buFont typeface="Arial" panose="020B0604020202020204" pitchFamily="34" charset="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1pPr>
      <a:lvl2pPr marL="377190" indent="-171450" algn="l" defTabSz="685800" rtl="0" eaLnBrk="1" latinLnBrk="0" hangingPunct="1">
        <a:lnSpc>
          <a:spcPct val="92000"/>
        </a:lnSpc>
        <a:spcBef>
          <a:spcPts val="375"/>
        </a:spcBef>
        <a:buFont typeface=".AppleSystemUIFont" charset="-120"/>
        <a:buChar char="–"/>
        <a:defRPr sz="1500" kern="1200">
          <a:solidFill>
            <a:schemeClr val="accent5">
              <a:lumMod val="50000"/>
            </a:schemeClr>
          </a:solidFill>
          <a:latin typeface="Segoe UI" panose="020B0502040204020203" pitchFamily="34" charset="0"/>
          <a:ea typeface="+mn-ea"/>
          <a:cs typeface="Segoe UI" panose="020B0502040204020203" pitchFamily="34" charset="0"/>
        </a:defRPr>
      </a:lvl2pPr>
      <a:lvl3pPr marL="548640" indent="-171450" algn="l" defTabSz="685800" rtl="0" eaLnBrk="1" latinLnBrk="0" hangingPunct="1">
        <a:lnSpc>
          <a:spcPct val="92000"/>
        </a:lnSpc>
        <a:spcBef>
          <a:spcPts val="375"/>
        </a:spcBef>
        <a:buFont typeface="Arial" panose="020B0604020202020204" pitchFamily="34" charset="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3pPr>
      <a:lvl4pPr marL="733806" indent="-171450" algn="l" defTabSz="685800" rtl="0" eaLnBrk="1" latinLnBrk="0" hangingPunct="1">
        <a:lnSpc>
          <a:spcPct val="92000"/>
        </a:lnSpc>
        <a:spcBef>
          <a:spcPts val="375"/>
        </a:spcBef>
        <a:buFont typeface=".AppleSystemUIFont" charset="-120"/>
        <a:buChar char="»"/>
        <a:defRPr sz="1350" kern="1200">
          <a:solidFill>
            <a:schemeClr val="accent5">
              <a:lumMod val="50000"/>
            </a:schemeClr>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13" pos="528">
          <p15:clr>
            <a:srgbClr val="F26B43"/>
          </p15:clr>
        </p15:guide>
        <p15:guide id="15" pos="936">
          <p15:clr>
            <a:srgbClr val="F26B43"/>
          </p15:clr>
        </p15:guide>
        <p15:guide id="16" pos="1080">
          <p15:clr>
            <a:srgbClr val="F26B43"/>
          </p15:clr>
        </p15:guide>
        <p15:guide id="17" pos="1488">
          <p15:clr>
            <a:srgbClr val="F26B43"/>
          </p15:clr>
        </p15:guide>
        <p15:guide id="18" pos="5040">
          <p15:clr>
            <a:srgbClr val="F26B43"/>
          </p15:clr>
        </p15:guide>
        <p15:guide id="19" pos="5472">
          <p15:clr>
            <a:srgbClr val="F26B43"/>
          </p15:clr>
        </p15:guide>
        <p15:guide id="20" pos="5616">
          <p15:clr>
            <a:srgbClr val="F26B43"/>
          </p15:clr>
        </p15:guide>
        <p15:guide id="21" pos="6024">
          <p15:clr>
            <a:srgbClr val="F26B43"/>
          </p15:clr>
        </p15:guide>
        <p15:guide id="22" pos="6168">
          <p15:clr>
            <a:srgbClr val="F26B43"/>
          </p15:clr>
        </p15:guide>
        <p15:guide id="23" pos="6600">
          <p15:clr>
            <a:srgbClr val="F26B43"/>
          </p15:clr>
        </p15:guide>
        <p15:guide id="24" pos="6744">
          <p15:clr>
            <a:srgbClr val="F26B43"/>
          </p15:clr>
        </p15:guide>
        <p15:guide id="25" pos="7152">
          <p15:clr>
            <a:srgbClr val="F26B43"/>
          </p15:clr>
        </p15:guide>
        <p15:guide id="26" orient="horz" pos="864">
          <p15:clr>
            <a:srgbClr val="F26B43"/>
          </p15:clr>
        </p15:guide>
        <p15:guide id="27" orient="horz" pos="984">
          <p15:clr>
            <a:srgbClr val="F26B43"/>
          </p15:clr>
        </p15:guide>
        <p15:guide id="28" orient="horz" pos="1488">
          <p15:clr>
            <a:srgbClr val="F26B43"/>
          </p15:clr>
        </p15:guide>
        <p15:guide id="29" orient="horz" pos="1584">
          <p15:clr>
            <a:srgbClr val="F26B43"/>
          </p15:clr>
        </p15:guide>
        <p15:guide id="30" orient="horz" pos="2088">
          <p15:clr>
            <a:srgbClr val="F26B43"/>
          </p15:clr>
        </p15:guide>
        <p15:guide id="31" orient="horz" pos="2208">
          <p15:clr>
            <a:srgbClr val="F26B43"/>
          </p15:clr>
        </p15:guide>
        <p15:guide id="32" orient="horz" pos="2712">
          <p15:clr>
            <a:srgbClr val="F26B43"/>
          </p15:clr>
        </p15:guide>
        <p15:guide id="33" orient="horz" pos="2832">
          <p15:clr>
            <a:srgbClr val="F26B43"/>
          </p15:clr>
        </p15:guide>
        <p15:guide id="34" orient="horz" pos="3336">
          <p15:clr>
            <a:srgbClr val="F26B43"/>
          </p15:clr>
        </p15:guide>
        <p15:guide id="35" orient="horz" pos="3456">
          <p15:clr>
            <a:srgbClr val="F26B43"/>
          </p15:clr>
        </p15:guide>
        <p15:guide id="36" orient="horz" pos="3960">
          <p15:clr>
            <a:srgbClr val="F26B43"/>
          </p15:clr>
        </p15:guide>
        <p15:guide id="37" pos="1656">
          <p15:clr>
            <a:srgbClr val="F26B43"/>
          </p15:clr>
        </p15:guide>
        <p15:guide id="38" pos="2064">
          <p15:clr>
            <a:srgbClr val="F26B43"/>
          </p15:clr>
        </p15:guide>
        <p15:guide id="39" pos="2208">
          <p15:clr>
            <a:srgbClr val="F26B43"/>
          </p15:clr>
        </p15:guide>
        <p15:guide id="40" pos="2640">
          <p15:clr>
            <a:srgbClr val="F26B43"/>
          </p15:clr>
        </p15:guide>
        <p15:guide id="41" pos="2784">
          <p15:clr>
            <a:srgbClr val="F26B43"/>
          </p15:clr>
        </p15:guide>
        <p15:guide id="42" pos="3192">
          <p15:clr>
            <a:srgbClr val="F26B43"/>
          </p15:clr>
        </p15:guide>
        <p15:guide id="43" pos="3336">
          <p15:clr>
            <a:srgbClr val="F26B43"/>
          </p15:clr>
        </p15:guide>
        <p15:guide id="44" pos="3768">
          <p15:clr>
            <a:srgbClr val="F26B43"/>
          </p15:clr>
        </p15:guide>
        <p15:guide id="45" pos="3912">
          <p15:clr>
            <a:srgbClr val="F26B43"/>
          </p15:clr>
        </p15:guide>
        <p15:guide id="46" pos="4320">
          <p15:clr>
            <a:srgbClr val="F26B43"/>
          </p15:clr>
        </p15:guide>
        <p15:guide id="47" pos="4464">
          <p15:clr>
            <a:srgbClr val="F26B43"/>
          </p15:clr>
        </p15:guide>
        <p15:guide id="48" pos="48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www.digital.va.gov/"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8.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3" Type="http://schemas.openxmlformats.org/officeDocument/2006/relationships/hyperlink" Target="https://vaww.oit.va.gov/current-guidance-for-generative-ai-models-at-va/#toc_Where_can_you_go_for_more_information" TargetMode="External"/><Relationship Id="rId2" Type="http://schemas.openxmlformats.org/officeDocument/2006/relationships/notesSlide" Target="../notesSlides/notesSlide32.xml"/><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3" Type="http://schemas.openxmlformats.org/officeDocument/2006/relationships/hyperlink" Target="https://dvagov.sharepoint.com/sites/oitchiefaiofficerteam/SitePages/TryOpenAI(1).aspx?csf=1&amp;web=1&amp;e=YH5lyZ" TargetMode="External"/><Relationship Id="rId2" Type="http://schemas.openxmlformats.org/officeDocument/2006/relationships/notesSlide" Target="../notesSlides/notesSlide33.xml"/><Relationship Id="rId1" Type="http://schemas.openxmlformats.org/officeDocument/2006/relationships/slideLayout" Target="../slideLayouts/slideLayout114.xml"/><Relationship Id="rId4" Type="http://schemas.openxmlformats.org/officeDocument/2006/relationships/hyperlink" Target="https://dvagov.sharepoint.com/:u:/r/sites/oitchiefaiofficerteam/SitePages/github_copilot.aspx?csf=1&amp;web=1&amp;e=WSdB8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hyperlink" Target="mailto:CAIOoffice@va.gov" TargetMode="External"/><Relationship Id="rId2" Type="http://schemas.openxmlformats.org/officeDocument/2006/relationships/notesSlide" Target="../notesSlides/notesSlide39.xml"/><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3.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3.xml"/></Relationships>
</file>

<file path=ppt/slides/_rels/slide4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45.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145.xml"/><Relationship Id="rId4" Type="http://schemas.openxmlformats.org/officeDocument/2006/relationships/image" Target="../media/image60.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5.xml"/></Relationships>
</file>

<file path=ppt/slides/_rels/slide48.xml.rels><?xml version="1.0" encoding="UTF-8" standalone="yes"?>
<Relationships xmlns="http://schemas.openxmlformats.org/package/2006/relationships"><Relationship Id="rId3" Type="http://schemas.openxmlformats.org/officeDocument/2006/relationships/hyperlink" Target="https://apps.gov.powerapps.us/play/e/cf02c434-0621-e94f-9de9-a16f02034332/a/4658cdb9-484c-4eb7-9e19-306be983f2c3?tenantId=e95f1b23-abaf-45ee-821d-b7ab251ab3bf" TargetMode="External"/><Relationship Id="rId2" Type="http://schemas.openxmlformats.org/officeDocument/2006/relationships/notesSlide" Target="../notesSlides/notesSlide48.xml"/><Relationship Id="rId1" Type="http://schemas.openxmlformats.org/officeDocument/2006/relationships/slideLayout" Target="../slideLayouts/slideLayout14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1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75.png"/><Relationship Id="rId17" Type="http://schemas.openxmlformats.org/officeDocument/2006/relationships/image" Target="../media/image80.svg"/><Relationship Id="rId2" Type="http://schemas.openxmlformats.org/officeDocument/2006/relationships/notesSlide" Target="../notesSlides/notesSlide51.xml"/><Relationship Id="rId16" Type="http://schemas.openxmlformats.org/officeDocument/2006/relationships/image" Target="../media/image79.png"/><Relationship Id="rId1" Type="http://schemas.openxmlformats.org/officeDocument/2006/relationships/slideLayout" Target="../slideLayouts/slideLayout145.xml"/><Relationship Id="rId6" Type="http://schemas.openxmlformats.org/officeDocument/2006/relationships/diagramColors" Target="../diagrams/colors2.xml"/><Relationship Id="rId11" Type="http://schemas.openxmlformats.org/officeDocument/2006/relationships/image" Target="../media/image74.svg"/><Relationship Id="rId5" Type="http://schemas.openxmlformats.org/officeDocument/2006/relationships/diagramQuickStyle" Target="../diagrams/quickStyle2.xml"/><Relationship Id="rId15" Type="http://schemas.openxmlformats.org/officeDocument/2006/relationships/image" Target="../media/image78.svg"/><Relationship Id="rId10" Type="http://schemas.openxmlformats.org/officeDocument/2006/relationships/image" Target="../media/image73.png"/><Relationship Id="rId4" Type="http://schemas.openxmlformats.org/officeDocument/2006/relationships/diagramLayout" Target="../diagrams/layout2.xml"/><Relationship Id="rId9" Type="http://schemas.openxmlformats.org/officeDocument/2006/relationships/image" Target="../media/image72.svg"/><Relationship Id="rId14"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14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5.xml"/></Relationships>
</file>

<file path=ppt/slides/_rels/slide54.xml.rels><?xml version="1.0" encoding="UTF-8" standalone="yes"?>
<Relationships xmlns="http://schemas.openxmlformats.org/package/2006/relationships"><Relationship Id="rId3" Type="http://schemas.openxmlformats.org/officeDocument/2006/relationships/hyperlink" Target="https://www.oracle.com/health/interoperability/open-systems/validation-programs/" TargetMode="External"/><Relationship Id="rId2" Type="http://schemas.openxmlformats.org/officeDocument/2006/relationships/notesSlide" Target="../notesSlides/notesSlide54.xml"/><Relationship Id="rId1" Type="http://schemas.openxmlformats.org/officeDocument/2006/relationships/slideLayout" Target="../slideLayouts/slideLayout145.xml"/></Relationships>
</file>

<file path=ppt/slides/_rels/slide55.xml.rels><?xml version="1.0" encoding="UTF-8" standalone="yes"?>
<Relationships xmlns="http://schemas.openxmlformats.org/package/2006/relationships"><Relationship Id="rId3" Type="http://schemas.openxmlformats.org/officeDocument/2006/relationships/hyperlink" Target="mailto:ehrmquestions@va.gov" TargetMode="External"/><Relationship Id="rId2" Type="http://schemas.openxmlformats.org/officeDocument/2006/relationships/notesSlide" Target="../notesSlides/notesSlide55.xml"/><Relationship Id="rId1" Type="http://schemas.openxmlformats.org/officeDocument/2006/relationships/slideLayout" Target="../slideLayouts/slideLayout16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5.xml"/></Relationships>
</file>

<file path=ppt/slides/_rels/slide5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7.xml"/><Relationship Id="rId1" Type="http://schemas.openxmlformats.org/officeDocument/2006/relationships/slideLayout" Target="../slideLayouts/slideLayout167.xml"/></Relationships>
</file>

<file path=ppt/slides/_rels/slide5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8.xml"/><Relationship Id="rId1" Type="http://schemas.openxmlformats.org/officeDocument/2006/relationships/slideLayout" Target="../slideLayouts/slideLayout167.xml"/></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9.xml"/><Relationship Id="rId1" Type="http://schemas.openxmlformats.org/officeDocument/2006/relationships/slideLayout" Target="../slideLayouts/slideLayout1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0.xml"/><Relationship Id="rId1" Type="http://schemas.openxmlformats.org/officeDocument/2006/relationships/slideLayout" Target="../slideLayouts/slideLayout168.xml"/></Relationships>
</file>

<file path=ppt/slides/_rels/slide6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1.xml"/><Relationship Id="rId1" Type="http://schemas.openxmlformats.org/officeDocument/2006/relationships/slideLayout" Target="../slideLayouts/slideLayout16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hyperlink" Target="https://www.va.gov/vetdata/docs/pocketcards/fy2024q1.pdf" TargetMode="External"/><Relationship Id="rId4" Type="http://schemas.openxmlformats.org/officeDocument/2006/relationships/hyperlink" Target="https://www.va.gov/vetdata/docs/pocketcards/pocketcard.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1</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3200" dirty="0">
                <a:solidFill>
                  <a:prstClr val="white"/>
                </a:solidFill>
              </a:rPr>
              <a:t>Office of Procurement, Acquisition and Logistics</a:t>
            </a:r>
            <a:endParaRPr lang="en-US" dirty="0"/>
          </a:p>
        </p:txBody>
      </p:sp>
      <p:sp>
        <p:nvSpPr>
          <p:cNvPr id="5" name="Rectangle 4"/>
          <p:cNvSpPr/>
          <p:nvPr/>
        </p:nvSpPr>
        <p:spPr>
          <a:xfrm>
            <a:off x="1231232" y="2510106"/>
            <a:ext cx="6781800" cy="1147494"/>
          </a:xfrm>
          <a:prstGeom prst="rect">
            <a:avLst/>
          </a:prstGeom>
        </p:spPr>
        <p:txBody>
          <a:bodyPr wrap="square">
            <a:spAutoFit/>
          </a:bodyPr>
          <a:lstStyle/>
          <a:p>
            <a:pPr lvl="0" algn="ctr">
              <a:lnSpc>
                <a:spcPts val="4400"/>
              </a:lnSpc>
            </a:pPr>
            <a:r>
              <a:rPr lang="en-US" altLang="en-US" sz="3200" b="1" dirty="0">
                <a:solidFill>
                  <a:srgbClr val="1F497D">
                    <a:lumMod val="75000"/>
                  </a:srgbClr>
                </a:solidFill>
              </a:rPr>
              <a:t>Advanced Planning Brief to Industry</a:t>
            </a:r>
          </a:p>
          <a:p>
            <a:pPr lvl="0" algn="ctr">
              <a:lnSpc>
                <a:spcPts val="4400"/>
              </a:lnSpc>
            </a:pPr>
            <a:r>
              <a:rPr lang="en-US" altLang="en-US" sz="2000" b="1" dirty="0">
                <a:solidFill>
                  <a:srgbClr val="1F497D">
                    <a:lumMod val="75000"/>
                  </a:srgbClr>
                </a:solidFill>
              </a:rPr>
              <a:t>June 11, 2025</a:t>
            </a:r>
          </a:p>
        </p:txBody>
      </p:sp>
    </p:spTree>
    <p:extLst>
      <p:ext uri="{BB962C8B-B14F-4D97-AF65-F5344CB8AC3E}">
        <p14:creationId xmlns:p14="http://schemas.microsoft.com/office/powerpoint/2010/main" val="88347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60">
            <a:extLst>
              <a:ext uri="{FF2B5EF4-FFF2-40B4-BE49-F238E27FC236}">
                <a16:creationId xmlns:a16="http://schemas.microsoft.com/office/drawing/2014/main" id="{5852D2BC-5992-D52C-9147-FD8317E193EB}"/>
              </a:ext>
            </a:extLst>
          </p:cNvPr>
          <p:cNvSpPr>
            <a:spLocks noGrp="1"/>
          </p:cNvSpPr>
          <p:nvPr>
            <p:ph type="title"/>
          </p:nvPr>
        </p:nvSpPr>
        <p:spPr>
          <a:xfrm>
            <a:off x="628650" y="1157217"/>
            <a:ext cx="7886700" cy="514350"/>
          </a:xfrm>
        </p:spPr>
        <p:txBody>
          <a:bodyPr/>
          <a:lstStyle/>
          <a:p>
            <a:r>
              <a:rPr lang="en-US">
                <a:latin typeface="Segoe UI" panose="020B0502040204020203" pitchFamily="34" charset="0"/>
                <a:cs typeface="Segoe UI" panose="020B0502040204020203" pitchFamily="34" charset="0"/>
              </a:rPr>
              <a:t>OIT Supports VA Across a Complex Enterprise</a:t>
            </a:r>
          </a:p>
        </p:txBody>
      </p:sp>
      <p:pic>
        <p:nvPicPr>
          <p:cNvPr id="24" name="Picture Placeholder 23">
            <a:extLst>
              <a:ext uri="{FF2B5EF4-FFF2-40B4-BE49-F238E27FC236}">
                <a16:creationId xmlns:a16="http://schemas.microsoft.com/office/drawing/2014/main" id="{118F9ED5-9E5F-6FA5-DBB6-1C867998E30A}"/>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xfrm>
            <a:off x="628258" y="1955422"/>
            <a:ext cx="960120" cy="960120"/>
          </a:xfrm>
        </p:spPr>
      </p:pic>
      <p:sp>
        <p:nvSpPr>
          <p:cNvPr id="4" name="Text Placeholder 3">
            <a:extLst>
              <a:ext uri="{FF2B5EF4-FFF2-40B4-BE49-F238E27FC236}">
                <a16:creationId xmlns:a16="http://schemas.microsoft.com/office/drawing/2014/main" id="{A66AECEC-A1C8-77F8-C208-2B7E3111447A}"/>
              </a:ext>
            </a:extLst>
          </p:cNvPr>
          <p:cNvSpPr>
            <a:spLocks noGrp="1"/>
          </p:cNvSpPr>
          <p:nvPr>
            <p:ph type="body" sz="quarter" idx="17"/>
          </p:nvPr>
        </p:nvSpPr>
        <p:spPr>
          <a:xfrm>
            <a:off x="1695450" y="2442945"/>
            <a:ext cx="2829485" cy="582931"/>
          </a:xfrm>
        </p:spPr>
        <p:txBody>
          <a:bodyPr anchor="ctr">
            <a:noAutofit/>
          </a:bodyPr>
          <a:lstStyle/>
          <a:p>
            <a:pPr marL="0" indent="0">
              <a:lnSpc>
                <a:spcPct val="100000"/>
              </a:lnSpc>
              <a:buNone/>
            </a:pPr>
            <a:r>
              <a:rPr lang="en-US" sz="1950" b="1">
                <a:solidFill>
                  <a:schemeClr val="accent2"/>
                </a:solidFill>
                <a:latin typeface="Segoe UI"/>
                <a:cs typeface="Segoe UI"/>
              </a:rPr>
              <a:t>$6.4 billion budget </a:t>
            </a:r>
            <a:r>
              <a:rPr lang="en-US">
                <a:latin typeface="Segoe UI"/>
                <a:cs typeface="Segoe UI"/>
              </a:rPr>
              <a:t>currently – Tightening in FY 2026; requires IT smarter spending, greater efficiency, and stronger industry partnerships</a:t>
            </a:r>
          </a:p>
        </p:txBody>
      </p:sp>
      <p:pic>
        <p:nvPicPr>
          <p:cNvPr id="38" name="Picture Placeholder 37">
            <a:extLst>
              <a:ext uri="{FF2B5EF4-FFF2-40B4-BE49-F238E27FC236}">
                <a16:creationId xmlns:a16="http://schemas.microsoft.com/office/drawing/2014/main" id="{34DECB31-BB05-2FBD-AF2F-0757E13BA591}"/>
              </a:ext>
              <a:ext uri="{C183D7F6-B498-43B3-948B-1728B52AA6E4}">
                <adec:decorative xmlns:adec="http://schemas.microsoft.com/office/drawing/2017/decorative" val="1"/>
              </a:ext>
            </a:extLst>
          </p:cNvPr>
          <p:cNvPicPr>
            <a:picLocks noGrp="1" noChangeAspect="1"/>
          </p:cNvPicPr>
          <p:nvPr>
            <p:ph type="pic" sz="quarter" idx="28"/>
          </p:nvPr>
        </p:nvPicPr>
        <p:blipFill>
          <a:blip r:embed="rId4"/>
          <a:srcRect/>
          <a:stretch/>
        </p:blipFill>
        <p:spPr>
          <a:xfrm>
            <a:off x="4671789" y="1955422"/>
            <a:ext cx="960120" cy="960120"/>
          </a:xfrm>
        </p:spPr>
      </p:pic>
      <p:sp>
        <p:nvSpPr>
          <p:cNvPr id="62" name="Text Placeholder 61">
            <a:extLst>
              <a:ext uri="{FF2B5EF4-FFF2-40B4-BE49-F238E27FC236}">
                <a16:creationId xmlns:a16="http://schemas.microsoft.com/office/drawing/2014/main" id="{039F3622-B59B-F7B6-2195-648EC478E4A0}"/>
              </a:ext>
            </a:extLst>
          </p:cNvPr>
          <p:cNvSpPr>
            <a:spLocks noGrp="1"/>
          </p:cNvSpPr>
          <p:nvPr>
            <p:ph type="body" sz="quarter" idx="29"/>
          </p:nvPr>
        </p:nvSpPr>
        <p:spPr>
          <a:xfrm>
            <a:off x="5699984" y="2112056"/>
            <a:ext cx="2914650" cy="1259135"/>
          </a:xfrm>
        </p:spPr>
        <p:txBody>
          <a:bodyPr anchor="ctr">
            <a:normAutofit fontScale="25000" lnSpcReduction="20000"/>
          </a:bodyPr>
          <a:lstStyle/>
          <a:p>
            <a:pPr marL="0" indent="0">
              <a:lnSpc>
                <a:spcPct val="120000"/>
              </a:lnSpc>
              <a:buNone/>
            </a:pPr>
            <a:r>
              <a:rPr lang="en-US" sz="7800" b="1">
                <a:solidFill>
                  <a:schemeClr val="accent2"/>
                </a:solidFill>
                <a:latin typeface="Segoe UI"/>
                <a:cs typeface="Segoe UI"/>
              </a:rPr>
              <a:t>82 Customer Satisfaction Index</a:t>
            </a:r>
            <a:r>
              <a:rPr lang="en-US" sz="7800">
                <a:latin typeface="Segoe UI"/>
                <a:cs typeface="Segoe UI"/>
              </a:rPr>
              <a:t> </a:t>
            </a:r>
            <a:r>
              <a:rPr lang="en-US" sz="6000">
                <a:latin typeface="Segoe UI"/>
                <a:cs typeface="Segoe UI"/>
              </a:rPr>
              <a:t>– Above industry average of 73;  must continue high satisfaction with operational improvements</a:t>
            </a:r>
          </a:p>
        </p:txBody>
      </p:sp>
      <p:pic>
        <p:nvPicPr>
          <p:cNvPr id="17" name="Picture Placeholder 16">
            <a:extLst>
              <a:ext uri="{FF2B5EF4-FFF2-40B4-BE49-F238E27FC236}">
                <a16:creationId xmlns:a16="http://schemas.microsoft.com/office/drawing/2014/main" id="{39C238E7-02B3-3AFE-EDD5-DC84B60909A1}"/>
              </a:ext>
              <a:ext uri="{C183D7F6-B498-43B3-948B-1728B52AA6E4}">
                <adec:decorative xmlns:adec="http://schemas.microsoft.com/office/drawing/2017/decorative" val="1"/>
              </a:ext>
            </a:extLst>
          </p:cNvPr>
          <p:cNvPicPr>
            <a:picLocks noGrp="1" noChangeAspect="1"/>
          </p:cNvPicPr>
          <p:nvPr>
            <p:ph type="pic" sz="quarter" idx="18"/>
          </p:nvPr>
        </p:nvPicPr>
        <p:blipFill rotWithShape="1">
          <a:blip r:embed="rId5" cstate="screen">
            <a:extLst>
              <a:ext uri="{28A0092B-C50C-407E-A947-70E740481C1C}">
                <a14:useLocalDpi xmlns:a14="http://schemas.microsoft.com/office/drawing/2010/main"/>
              </a:ext>
            </a:extLst>
          </a:blip>
          <a:srcRect/>
          <a:stretch/>
        </p:blipFill>
        <p:spPr>
          <a:xfrm>
            <a:off x="628258" y="3458214"/>
            <a:ext cx="960120" cy="960120"/>
          </a:xfrm>
        </p:spPr>
      </p:pic>
      <p:sp>
        <p:nvSpPr>
          <p:cNvPr id="3" name="Text Placeholder 2">
            <a:extLst>
              <a:ext uri="{FF2B5EF4-FFF2-40B4-BE49-F238E27FC236}">
                <a16:creationId xmlns:a16="http://schemas.microsoft.com/office/drawing/2014/main" id="{A8926897-04D3-3611-3A22-0119A934D435}"/>
              </a:ext>
            </a:extLst>
          </p:cNvPr>
          <p:cNvSpPr>
            <a:spLocks noGrp="1"/>
          </p:cNvSpPr>
          <p:nvPr>
            <p:ph type="body" sz="quarter" idx="19"/>
          </p:nvPr>
        </p:nvSpPr>
        <p:spPr>
          <a:xfrm>
            <a:off x="1695450" y="3636765"/>
            <a:ext cx="2829485" cy="595071"/>
          </a:xfrm>
        </p:spPr>
        <p:txBody>
          <a:bodyPr>
            <a:noAutofit/>
          </a:bodyPr>
          <a:lstStyle/>
          <a:p>
            <a:pPr marL="0" indent="0">
              <a:lnSpc>
                <a:spcPct val="100000"/>
              </a:lnSpc>
              <a:buNone/>
            </a:pPr>
            <a:r>
              <a:rPr lang="en-US">
                <a:latin typeface="Segoe UI"/>
                <a:cs typeface="Segoe UI"/>
              </a:rPr>
              <a:t>Blocked over </a:t>
            </a:r>
            <a:r>
              <a:rPr lang="en-US" sz="1950" b="1">
                <a:solidFill>
                  <a:schemeClr val="accent2"/>
                </a:solidFill>
                <a:latin typeface="Segoe UI"/>
                <a:cs typeface="Segoe UI"/>
              </a:rPr>
              <a:t>6.1 billion </a:t>
            </a:r>
            <a:r>
              <a:rPr lang="en-US">
                <a:latin typeface="Segoe UI"/>
                <a:cs typeface="Segoe UI"/>
              </a:rPr>
              <a:t>malware attempts in 2023</a:t>
            </a:r>
          </a:p>
        </p:txBody>
      </p:sp>
      <p:pic>
        <p:nvPicPr>
          <p:cNvPr id="39" name="Picture Placeholder 38">
            <a:extLst>
              <a:ext uri="{FF2B5EF4-FFF2-40B4-BE49-F238E27FC236}">
                <a16:creationId xmlns:a16="http://schemas.microsoft.com/office/drawing/2014/main" id="{D8AFADF4-8E5C-23D3-50D9-11CCB1FE279B}"/>
              </a:ext>
              <a:ext uri="{C183D7F6-B498-43B3-948B-1728B52AA6E4}">
                <adec:decorative xmlns:adec="http://schemas.microsoft.com/office/drawing/2017/decorative" val="1"/>
              </a:ext>
            </a:extLst>
          </p:cNvPr>
          <p:cNvPicPr>
            <a:picLocks noGrp="1" noChangeAspect="1"/>
          </p:cNvPicPr>
          <p:nvPr>
            <p:ph type="pic" sz="quarter" idx="26"/>
          </p:nvPr>
        </p:nvPicPr>
        <p:blipFill rotWithShape="1">
          <a:blip r:embed="rId6" cstate="screen">
            <a:extLst>
              <a:ext uri="{28A0092B-C50C-407E-A947-70E740481C1C}">
                <a14:useLocalDpi xmlns:a14="http://schemas.microsoft.com/office/drawing/2010/main"/>
              </a:ext>
            </a:extLst>
          </a:blip>
          <a:srcRect/>
          <a:stretch/>
        </p:blipFill>
        <p:spPr>
          <a:xfrm>
            <a:off x="4671789" y="3458214"/>
            <a:ext cx="960120" cy="960120"/>
          </a:xfrm>
        </p:spPr>
      </p:pic>
      <p:sp>
        <p:nvSpPr>
          <p:cNvPr id="14" name="Text Placeholder 13">
            <a:extLst>
              <a:ext uri="{FF2B5EF4-FFF2-40B4-BE49-F238E27FC236}">
                <a16:creationId xmlns:a16="http://schemas.microsoft.com/office/drawing/2014/main" id="{76FDA685-DFCE-727A-55D0-7C3CD55606E8}"/>
              </a:ext>
            </a:extLst>
          </p:cNvPr>
          <p:cNvSpPr>
            <a:spLocks noGrp="1"/>
          </p:cNvSpPr>
          <p:nvPr>
            <p:ph type="body" sz="quarter" idx="27"/>
          </p:nvPr>
        </p:nvSpPr>
        <p:spPr>
          <a:xfrm>
            <a:off x="5699984" y="3625958"/>
            <a:ext cx="2914650" cy="582930"/>
          </a:xfrm>
        </p:spPr>
        <p:txBody>
          <a:bodyPr anchor="ctr">
            <a:noAutofit/>
          </a:bodyPr>
          <a:lstStyle/>
          <a:p>
            <a:pPr marL="0" indent="0">
              <a:buNone/>
            </a:pPr>
            <a:r>
              <a:rPr lang="en-US" sz="1950" b="1">
                <a:solidFill>
                  <a:schemeClr val="accent2"/>
                </a:solidFill>
              </a:rPr>
              <a:t>1.5 million </a:t>
            </a:r>
            <a:r>
              <a:rPr lang="en-US"/>
              <a:t>data elements exchanged between DOD and VA daily</a:t>
            </a:r>
          </a:p>
        </p:txBody>
      </p:sp>
      <p:pic>
        <p:nvPicPr>
          <p:cNvPr id="23" name="Picture Placeholder 22">
            <a:extLst>
              <a:ext uri="{FF2B5EF4-FFF2-40B4-BE49-F238E27FC236}">
                <a16:creationId xmlns:a16="http://schemas.microsoft.com/office/drawing/2014/main" id="{8A323AAB-9566-CB71-077F-AEA7DDDD9A04}"/>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7" cstate="screen">
            <a:extLst>
              <a:ext uri="{28A0092B-C50C-407E-A947-70E740481C1C}">
                <a14:useLocalDpi xmlns:a14="http://schemas.microsoft.com/office/drawing/2010/main"/>
              </a:ext>
            </a:extLst>
          </a:blip>
          <a:srcRect/>
          <a:stretch/>
        </p:blipFill>
        <p:spPr>
          <a:xfrm>
            <a:off x="628258" y="4554809"/>
            <a:ext cx="960120" cy="960120"/>
          </a:xfrm>
        </p:spPr>
      </p:pic>
      <p:sp>
        <p:nvSpPr>
          <p:cNvPr id="8" name="Text Placeholder 7">
            <a:extLst>
              <a:ext uri="{FF2B5EF4-FFF2-40B4-BE49-F238E27FC236}">
                <a16:creationId xmlns:a16="http://schemas.microsoft.com/office/drawing/2014/main" id="{85F43994-3142-6854-EBD0-B930AA4150D5}"/>
              </a:ext>
            </a:extLst>
          </p:cNvPr>
          <p:cNvSpPr>
            <a:spLocks noGrp="1"/>
          </p:cNvSpPr>
          <p:nvPr>
            <p:ph type="body" sz="quarter" idx="21"/>
          </p:nvPr>
        </p:nvSpPr>
        <p:spPr>
          <a:xfrm>
            <a:off x="1695450" y="4818034"/>
            <a:ext cx="2829485" cy="610217"/>
          </a:xfrm>
        </p:spPr>
        <p:txBody>
          <a:bodyPr anchor="ctr">
            <a:normAutofit fontScale="77500" lnSpcReduction="20000"/>
          </a:bodyPr>
          <a:lstStyle/>
          <a:p>
            <a:pPr marL="0" indent="0">
              <a:buNone/>
            </a:pPr>
            <a:r>
              <a:rPr lang="en-US" sz="1800">
                <a:latin typeface="Segoe UI"/>
                <a:cs typeface="Segoe UI"/>
              </a:rPr>
              <a:t>Supports more than </a:t>
            </a:r>
            <a:r>
              <a:rPr lang="en-US" sz="2475" b="1">
                <a:solidFill>
                  <a:schemeClr val="accent2"/>
                </a:solidFill>
                <a:latin typeface="Segoe UI"/>
                <a:cs typeface="Segoe UI"/>
              </a:rPr>
              <a:t>2.7 million</a:t>
            </a:r>
            <a:r>
              <a:rPr lang="en-US" sz="2400" b="1">
                <a:solidFill>
                  <a:srgbClr val="1F5493"/>
                </a:solidFill>
                <a:latin typeface="Segoe UI"/>
                <a:cs typeface="Segoe UI"/>
              </a:rPr>
              <a:t> </a:t>
            </a:r>
            <a:r>
              <a:rPr lang="en-US" sz="1800">
                <a:latin typeface="Segoe UI"/>
                <a:cs typeface="Segoe UI"/>
              </a:rPr>
              <a:t>pieces of equipment </a:t>
            </a:r>
          </a:p>
        </p:txBody>
      </p:sp>
      <p:pic>
        <p:nvPicPr>
          <p:cNvPr id="35" name="Picture Placeholder 34">
            <a:extLst>
              <a:ext uri="{FF2B5EF4-FFF2-40B4-BE49-F238E27FC236}">
                <a16:creationId xmlns:a16="http://schemas.microsoft.com/office/drawing/2014/main" id="{C5AF1AC9-9041-ACFA-B362-7B6B54E261C3}"/>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8" cstate="screen">
            <a:extLst>
              <a:ext uri="{28A0092B-C50C-407E-A947-70E740481C1C}">
                <a14:useLocalDpi xmlns:a14="http://schemas.microsoft.com/office/drawing/2010/main"/>
              </a:ext>
            </a:extLst>
          </a:blip>
          <a:srcRect/>
          <a:stretch/>
        </p:blipFill>
        <p:spPr>
          <a:xfrm>
            <a:off x="4671789" y="4554809"/>
            <a:ext cx="960120" cy="960120"/>
          </a:xfrm>
        </p:spPr>
      </p:pic>
      <p:sp>
        <p:nvSpPr>
          <p:cNvPr id="63" name="Text Placeholder 62">
            <a:extLst>
              <a:ext uri="{FF2B5EF4-FFF2-40B4-BE49-F238E27FC236}">
                <a16:creationId xmlns:a16="http://schemas.microsoft.com/office/drawing/2014/main" id="{D7DFDC87-3D17-C1D3-A7B6-29E3702C51FD}"/>
              </a:ext>
            </a:extLst>
          </p:cNvPr>
          <p:cNvSpPr>
            <a:spLocks noGrp="1"/>
          </p:cNvSpPr>
          <p:nvPr>
            <p:ph type="body" sz="quarter" idx="25"/>
          </p:nvPr>
        </p:nvSpPr>
        <p:spPr>
          <a:xfrm>
            <a:off x="5699984" y="4760885"/>
            <a:ext cx="2461063" cy="582931"/>
          </a:xfrm>
        </p:spPr>
        <p:txBody>
          <a:bodyPr anchor="ctr">
            <a:normAutofit/>
          </a:bodyPr>
          <a:lstStyle/>
          <a:p>
            <a:pPr marL="0" indent="0">
              <a:buNone/>
            </a:pPr>
            <a:r>
              <a:rPr lang="en-US">
                <a:latin typeface="Segoe UI"/>
                <a:cs typeface="Segoe UI"/>
              </a:rPr>
              <a:t>Time to fix broken IT items </a:t>
            </a:r>
            <a:r>
              <a:rPr lang="en-US" sz="1950" b="1">
                <a:solidFill>
                  <a:schemeClr val="accent2"/>
                </a:solidFill>
                <a:latin typeface="Segoe UI"/>
                <a:cs typeface="Segoe UI"/>
              </a:rPr>
              <a:t>2.8 days</a:t>
            </a:r>
            <a:endParaRPr lang="en-US" sz="1950">
              <a:solidFill>
                <a:schemeClr val="accent2"/>
              </a:solidFill>
              <a:latin typeface="Segoe UI"/>
              <a:cs typeface="Segoe UI"/>
            </a:endParaRPr>
          </a:p>
        </p:txBody>
      </p:sp>
      <p:sp>
        <p:nvSpPr>
          <p:cNvPr id="2" name="Footer Placeholder 4">
            <a:extLst>
              <a:ext uri="{FF2B5EF4-FFF2-40B4-BE49-F238E27FC236}">
                <a16:creationId xmlns:a16="http://schemas.microsoft.com/office/drawing/2014/main" id="{03387571-D80D-C534-3B64-69B3E370F664}"/>
              </a:ext>
            </a:extLst>
          </p:cNvPr>
          <p:cNvSpPr>
            <a:spLocks noGrp="1"/>
          </p:cNvSpPr>
          <p:nvPr>
            <p:ph type="ftr" sz="quarter" idx="11"/>
          </p:nvPr>
        </p:nvSpPr>
        <p:spPr>
          <a:xfrm>
            <a:off x="628650" y="5572125"/>
            <a:ext cx="5886450" cy="231594"/>
          </a:xfrm>
        </p:spPr>
        <p:txBody>
          <a:bodyPr/>
          <a:lstStyle/>
          <a:p>
            <a:pPr defTabSz="685800"/>
            <a:r>
              <a:rPr lang="en-US">
                <a:solidFill>
                  <a:srgbClr val="112F4E">
                    <a:tint val="75000"/>
                  </a:srgbClr>
                </a:solidFill>
              </a:rPr>
              <a:t>FOR INTERNAL USE ONLY • OFFICE OF INFORMATION AND TECHNOLOGY</a:t>
            </a:r>
          </a:p>
        </p:txBody>
      </p:sp>
      <p:sp>
        <p:nvSpPr>
          <p:cNvPr id="5" name="Slide Number Placeholder 3">
            <a:extLst>
              <a:ext uri="{FF2B5EF4-FFF2-40B4-BE49-F238E27FC236}">
                <a16:creationId xmlns:a16="http://schemas.microsoft.com/office/drawing/2014/main" id="{234B05BC-21E6-743E-9603-4A78A5F7E670}"/>
              </a:ext>
            </a:extLst>
          </p:cNvPr>
          <p:cNvSpPr>
            <a:spLocks noGrp="1"/>
          </p:cNvSpPr>
          <p:nvPr>
            <p:ph type="sldNum" sz="quarter" idx="12"/>
          </p:nvPr>
        </p:nvSpPr>
        <p:spPr>
          <a:xfrm>
            <a:off x="8223688" y="5572126"/>
            <a:ext cx="291662" cy="231593"/>
          </a:xfrm>
        </p:spPr>
        <p:txBody>
          <a:bodyPr/>
          <a:lstStyle/>
          <a:p>
            <a:pPr defTabSz="685800"/>
            <a:fld id="{E573346A-FCA4-684E-8D18-26E8324063ED}" type="slidenum">
              <a:rPr lang="en-US">
                <a:solidFill>
                  <a:srgbClr val="112F4E">
                    <a:tint val="75000"/>
                  </a:srgbClr>
                </a:solidFill>
              </a:rPr>
              <a:pPr defTabSz="685800"/>
              <a:t>10</a:t>
            </a:fld>
            <a:endParaRPr lang="en-US">
              <a:solidFill>
                <a:srgbClr val="112F4E">
                  <a:tint val="75000"/>
                </a:srgbClr>
              </a:solidFill>
            </a:endParaRPr>
          </a:p>
        </p:txBody>
      </p:sp>
    </p:spTree>
    <p:extLst>
      <p:ext uri="{BB962C8B-B14F-4D97-AF65-F5344CB8AC3E}">
        <p14:creationId xmlns:p14="http://schemas.microsoft.com/office/powerpoint/2010/main" val="378217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1DCAF6-D497-4047-92C1-3C5679CE22E4}"/>
              </a:ext>
            </a:extLst>
          </p:cNvPr>
          <p:cNvSpPr>
            <a:spLocks noGrp="1"/>
          </p:cNvSpPr>
          <p:nvPr>
            <p:ph type="title"/>
          </p:nvPr>
        </p:nvSpPr>
        <p:spPr/>
        <p:txBody>
          <a:bodyPr/>
          <a:lstStyle/>
          <a:p>
            <a:r>
              <a:rPr lang="en-US"/>
              <a:t>OIT Priorities</a:t>
            </a:r>
          </a:p>
        </p:txBody>
      </p:sp>
      <p:sp>
        <p:nvSpPr>
          <p:cNvPr id="25" name="Content Placeholder 24">
            <a:extLst>
              <a:ext uri="{FF2B5EF4-FFF2-40B4-BE49-F238E27FC236}">
                <a16:creationId xmlns:a16="http://schemas.microsoft.com/office/drawing/2014/main" id="{8FBA374B-A830-8116-F177-6ABE6BDFA734}"/>
              </a:ext>
            </a:extLst>
          </p:cNvPr>
          <p:cNvSpPr>
            <a:spLocks noGrp="1"/>
          </p:cNvSpPr>
          <p:nvPr>
            <p:ph sz="quarter" idx="13"/>
          </p:nvPr>
        </p:nvSpPr>
        <p:spPr>
          <a:xfrm>
            <a:off x="628651" y="2028825"/>
            <a:ext cx="7886700" cy="3543300"/>
          </a:xfrm>
        </p:spPr>
        <p:txBody>
          <a:bodyPr/>
          <a:lstStyle/>
          <a:p>
            <a:r>
              <a:rPr lang="en-US" sz="1800" b="1"/>
              <a:t>Exceptional customer and product experiences </a:t>
            </a:r>
            <a:r>
              <a:rPr lang="en-US" sz="1800"/>
              <a:t>– We are committed to putting the Veteran first and seamlessly connecting Veterans with the health and benefits they have earned.</a:t>
            </a:r>
          </a:p>
          <a:p>
            <a:r>
              <a:rPr lang="en-US" sz="1800" b="1"/>
              <a:t>Relentless focus on IT fundamentals </a:t>
            </a:r>
            <a:r>
              <a:rPr lang="en-US" sz="1800"/>
              <a:t>– We’re relentlessly focused on b</a:t>
            </a:r>
            <a:r>
              <a:rPr lang="en-US" sz="1800">
                <a:latin typeface="Segoe UI"/>
                <a:cs typeface="Segoe UI"/>
              </a:rPr>
              <a:t>ringing more Veterans to VA, expanding capacity, improving timeliness, and increasing efficiency. Ensuring best-in-class IT capabilities that are highly available, efficient, and resilient.</a:t>
            </a:r>
            <a:endParaRPr lang="en-US" sz="1800"/>
          </a:p>
          <a:p>
            <a:r>
              <a:rPr lang="en-US" sz="1800" b="1"/>
              <a:t>Strengthening VA Cybersecurity </a:t>
            </a:r>
            <a:r>
              <a:rPr lang="en-US" sz="1800"/>
              <a:t>– We’re dedicated to a </a:t>
            </a:r>
            <a:r>
              <a:rPr lang="en-US" sz="1800">
                <a:latin typeface="Segoe UI"/>
                <a:cs typeface="Segoe UI"/>
              </a:rPr>
              <a:t>risk-based, Zero Trust approach, so VA can consistently and rapidly identify and respond to security threats, strengthening the protection of critical VA and Veteran information</a:t>
            </a:r>
            <a:r>
              <a:rPr lang="en-US" sz="1800"/>
              <a:t>. Key is a modernized, comprehensive, efficient, and adaptable cybersecurity environment.</a:t>
            </a:r>
          </a:p>
        </p:txBody>
      </p:sp>
      <p:sp>
        <p:nvSpPr>
          <p:cNvPr id="5" name="Footer Placeholder 4">
            <a:extLst>
              <a:ext uri="{FF2B5EF4-FFF2-40B4-BE49-F238E27FC236}">
                <a16:creationId xmlns:a16="http://schemas.microsoft.com/office/drawing/2014/main" id="{6D91E814-7668-8B4A-A192-AFC44B7ACD3C}"/>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4" name="Slide Number Placeholder 3">
            <a:extLst>
              <a:ext uri="{FF2B5EF4-FFF2-40B4-BE49-F238E27FC236}">
                <a16:creationId xmlns:a16="http://schemas.microsoft.com/office/drawing/2014/main" id="{D9216B93-8EC3-7D41-B8A3-83C8C3F98B8D}"/>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11</a:t>
            </a:fld>
            <a:endParaRPr lang="en-US">
              <a:solidFill>
                <a:srgbClr val="112F4E">
                  <a:tint val="75000"/>
                </a:srgbClr>
              </a:solidFill>
            </a:endParaRPr>
          </a:p>
        </p:txBody>
      </p:sp>
    </p:spTree>
    <p:extLst>
      <p:ext uri="{BB962C8B-B14F-4D97-AF65-F5344CB8AC3E}">
        <p14:creationId xmlns:p14="http://schemas.microsoft.com/office/powerpoint/2010/main" val="110986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F6911-9DEF-3244-A182-139E8A489E3E}"/>
              </a:ext>
            </a:extLst>
          </p:cNvPr>
          <p:cNvSpPr>
            <a:spLocks noGrp="1"/>
          </p:cNvSpPr>
          <p:nvPr>
            <p:ph type="title"/>
          </p:nvPr>
        </p:nvSpPr>
        <p:spPr/>
        <p:txBody>
          <a:bodyPr/>
          <a:lstStyle/>
          <a:p>
            <a:pPr>
              <a:lnSpc>
                <a:spcPct val="100000"/>
              </a:lnSpc>
            </a:pPr>
            <a:r>
              <a:rPr lang="en-US"/>
              <a:t>VA’s Digital Transformation is much broader than investments in the cloud, in equipment, and in new services. It’s an acknowledgement that many Veterans are already accustomed to a digital experience and expect the same options from VA.</a:t>
            </a:r>
          </a:p>
        </p:txBody>
      </p:sp>
      <p:sp>
        <p:nvSpPr>
          <p:cNvPr id="5" name="Footer Placeholder 4">
            <a:extLst>
              <a:ext uri="{FF2B5EF4-FFF2-40B4-BE49-F238E27FC236}">
                <a16:creationId xmlns:a16="http://schemas.microsoft.com/office/drawing/2014/main" id="{D7E244D5-84FA-1146-A023-B8965819CD6A}"/>
              </a:ext>
            </a:extLst>
          </p:cNvPr>
          <p:cNvSpPr>
            <a:spLocks noGrp="1"/>
          </p:cNvSpPr>
          <p:nvPr>
            <p:ph type="ftr" sz="quarter" idx="11"/>
          </p:nvPr>
        </p:nvSpPr>
        <p:spPr/>
        <p:txBody>
          <a:bodyPr/>
          <a:lstStyle/>
          <a:p>
            <a:pPr defTabSz="685800"/>
            <a:r>
              <a:rPr lang="en-US">
                <a:solidFill>
                  <a:srgbClr val="FFFFFF"/>
                </a:solidFill>
              </a:rPr>
              <a:t>FOR INTERNAL USE ONLY • OFFICE OF INFORMATION AND TECHNOLOGY</a:t>
            </a:r>
          </a:p>
        </p:txBody>
      </p:sp>
      <p:sp>
        <p:nvSpPr>
          <p:cNvPr id="4" name="Slide Number Placeholder 3">
            <a:extLst>
              <a:ext uri="{FF2B5EF4-FFF2-40B4-BE49-F238E27FC236}">
                <a16:creationId xmlns:a16="http://schemas.microsoft.com/office/drawing/2014/main" id="{9A38D82B-1A89-6145-A301-B067C4607B40}"/>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12</a:t>
            </a:fld>
            <a:endParaRPr lang="en-US">
              <a:solidFill>
                <a:srgbClr val="FFFFFF"/>
              </a:solidFill>
            </a:endParaRPr>
          </a:p>
        </p:txBody>
      </p:sp>
    </p:spTree>
    <p:extLst>
      <p:ext uri="{BB962C8B-B14F-4D97-AF65-F5344CB8AC3E}">
        <p14:creationId xmlns:p14="http://schemas.microsoft.com/office/powerpoint/2010/main" val="320909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p:txBody>
          <a:bodyPr/>
          <a:lstStyle/>
          <a:p>
            <a:r>
              <a:rPr lang="en-US"/>
              <a:t>IT at VA Is Complex: Emerging Demands and Constraints</a:t>
            </a:r>
          </a:p>
        </p:txBody>
      </p:sp>
      <p:pic>
        <p:nvPicPr>
          <p:cNvPr id="33" name="Picture Placeholder 32" descr="A blue circle with many points of connection inside it">
            <a:extLst>
              <a:ext uri="{FF2B5EF4-FFF2-40B4-BE49-F238E27FC236}">
                <a16:creationId xmlns:a16="http://schemas.microsoft.com/office/drawing/2014/main" id="{BB7AD1EE-BA28-035E-FF3B-E7DD90515E30}"/>
              </a:ext>
            </a:extLst>
          </p:cNvPr>
          <p:cNvPicPr>
            <a:picLocks noGrp="1" noChangeAspect="1"/>
          </p:cNvPicPr>
          <p:nvPr>
            <p:ph type="pic" sz="quarter" idx="16"/>
          </p:nvPr>
        </p:nvPicPr>
        <p:blipFill>
          <a:blip r:embed="rId3"/>
          <a:srcRect/>
          <a:stretch>
            <a:fillRect/>
          </a:stretch>
        </p:blipFill>
        <p:spPr/>
      </p:pic>
      <p:sp>
        <p:nvSpPr>
          <p:cNvPr id="8" name="Text Placeholder 7">
            <a:extLst>
              <a:ext uri="{FF2B5EF4-FFF2-40B4-BE49-F238E27FC236}">
                <a16:creationId xmlns:a16="http://schemas.microsoft.com/office/drawing/2014/main" id="{BF70C046-AAE8-697B-2EE7-99688B21D8D5}"/>
              </a:ext>
            </a:extLst>
          </p:cNvPr>
          <p:cNvSpPr>
            <a:spLocks noGrp="1"/>
          </p:cNvSpPr>
          <p:nvPr>
            <p:ph type="body" sz="quarter" idx="17"/>
          </p:nvPr>
        </p:nvSpPr>
        <p:spPr/>
        <p:txBody>
          <a:bodyPr/>
          <a:lstStyle/>
          <a:p>
            <a:pPr marL="0" indent="0">
              <a:buNone/>
            </a:pPr>
            <a:r>
              <a:rPr lang="en-US"/>
              <a:t>PACT Act creating record demand—1M claims over last year.</a:t>
            </a:r>
          </a:p>
        </p:txBody>
      </p:sp>
      <p:pic>
        <p:nvPicPr>
          <p:cNvPr id="25" name="Picture Placeholder 24" descr="A blue circle with a dollar symbol inside it&#10;&#10;">
            <a:extLst>
              <a:ext uri="{FF2B5EF4-FFF2-40B4-BE49-F238E27FC236}">
                <a16:creationId xmlns:a16="http://schemas.microsoft.com/office/drawing/2014/main" id="{B3AFF1AF-2BC7-79F2-FCC2-5F087148A38E}"/>
              </a:ext>
            </a:extLst>
          </p:cNvPr>
          <p:cNvPicPr>
            <a:picLocks noGrp="1" noChangeAspect="1"/>
          </p:cNvPicPr>
          <p:nvPr>
            <p:ph type="pic" sz="quarter" idx="18"/>
          </p:nvPr>
        </p:nvPicPr>
        <p:blipFill>
          <a:blip r:embed="rId4"/>
          <a:srcRect/>
          <a:stretch/>
        </p:blipFill>
        <p:spPr/>
      </p:pic>
      <p:sp>
        <p:nvSpPr>
          <p:cNvPr id="10" name="Text Placeholder 9">
            <a:extLst>
              <a:ext uri="{FF2B5EF4-FFF2-40B4-BE49-F238E27FC236}">
                <a16:creationId xmlns:a16="http://schemas.microsoft.com/office/drawing/2014/main" id="{8A04B133-AFAA-66C2-A79F-D151259BF157}"/>
              </a:ext>
            </a:extLst>
          </p:cNvPr>
          <p:cNvSpPr>
            <a:spLocks noGrp="1"/>
          </p:cNvSpPr>
          <p:nvPr>
            <p:ph type="body" sz="quarter" idx="19"/>
          </p:nvPr>
        </p:nvSpPr>
        <p:spPr/>
        <p:txBody>
          <a:bodyPr/>
          <a:lstStyle/>
          <a:p>
            <a:pPr marL="0" indent="0">
              <a:buNone/>
            </a:pPr>
            <a:r>
              <a:rPr lang="en-US"/>
              <a:t>While a $6.4 billion budget may seem large, VA is the government’s largest civilian agency and operates the nation’s largest integrated health care system.</a:t>
            </a:r>
          </a:p>
        </p:txBody>
      </p:sp>
      <p:pic>
        <p:nvPicPr>
          <p:cNvPr id="26" name="Picture Placeholder 26" descr="A blue circle with a human head and lines representing ideas coming out ">
            <a:extLst>
              <a:ext uri="{FF2B5EF4-FFF2-40B4-BE49-F238E27FC236}">
                <a16:creationId xmlns:a16="http://schemas.microsoft.com/office/drawing/2014/main" id="{83FF58CF-3AD9-12F8-97B9-071861E3265F}"/>
              </a:ext>
            </a:extLst>
          </p:cNvPr>
          <p:cNvPicPr>
            <a:picLocks noGrp="1" noChangeAspect="1"/>
          </p:cNvPicPr>
          <p:nvPr>
            <p:ph type="pic" sz="quarter" idx="20"/>
          </p:nvPr>
        </p:nvPicPr>
        <p:blipFill>
          <a:blip r:embed="rId5"/>
          <a:srcRect/>
          <a:stretch/>
        </p:blipFill>
        <p:spPr/>
      </p:pic>
      <p:sp>
        <p:nvSpPr>
          <p:cNvPr id="12" name="Text Placeholder 11">
            <a:extLst>
              <a:ext uri="{FF2B5EF4-FFF2-40B4-BE49-F238E27FC236}">
                <a16:creationId xmlns:a16="http://schemas.microsoft.com/office/drawing/2014/main" id="{87167CA6-3EFE-2508-3085-45FB7726DDB1}"/>
              </a:ext>
            </a:extLst>
          </p:cNvPr>
          <p:cNvSpPr>
            <a:spLocks noGrp="1"/>
          </p:cNvSpPr>
          <p:nvPr>
            <p:ph type="body" sz="quarter" idx="21"/>
          </p:nvPr>
        </p:nvSpPr>
        <p:spPr/>
        <p:txBody>
          <a:bodyPr/>
          <a:lstStyle/>
          <a:p>
            <a:pPr marL="0" indent="0">
              <a:buNone/>
            </a:pPr>
            <a:r>
              <a:rPr lang="en-US"/>
              <a:t>Aging systems — must move to continuous modernization.</a:t>
            </a:r>
          </a:p>
        </p:txBody>
      </p:sp>
      <p:pic>
        <p:nvPicPr>
          <p:cNvPr id="28" name="Picture Placeholder 27" descr="A blue circle with arrows pointing in several different directions&#10;">
            <a:extLst>
              <a:ext uri="{FF2B5EF4-FFF2-40B4-BE49-F238E27FC236}">
                <a16:creationId xmlns:a16="http://schemas.microsoft.com/office/drawing/2014/main" id="{8471D52F-A446-DC1C-8471-C0A08D3302C6}"/>
              </a:ext>
            </a:extLst>
          </p:cNvPr>
          <p:cNvPicPr>
            <a:picLocks noGrp="1" noChangeAspect="1"/>
          </p:cNvPicPr>
          <p:nvPr>
            <p:ph type="pic" sz="quarter" idx="22"/>
          </p:nvPr>
        </p:nvPicPr>
        <p:blipFill>
          <a:blip r:embed="rId6"/>
          <a:srcRect/>
          <a:stretch/>
        </p:blipFill>
        <p:spPr/>
      </p:pic>
      <p:sp>
        <p:nvSpPr>
          <p:cNvPr id="14" name="Text Placeholder 13">
            <a:extLst>
              <a:ext uri="{FF2B5EF4-FFF2-40B4-BE49-F238E27FC236}">
                <a16:creationId xmlns:a16="http://schemas.microsoft.com/office/drawing/2014/main" id="{67AE10FF-2DEF-593A-A497-D6468AA6FFBA}"/>
              </a:ext>
            </a:extLst>
          </p:cNvPr>
          <p:cNvSpPr>
            <a:spLocks noGrp="1"/>
          </p:cNvSpPr>
          <p:nvPr>
            <p:ph type="body" sz="quarter" idx="23"/>
          </p:nvPr>
        </p:nvSpPr>
        <p:spPr/>
        <p:txBody>
          <a:bodyPr/>
          <a:lstStyle/>
          <a:p>
            <a:pPr marL="0" indent="0">
              <a:buNone/>
            </a:pPr>
            <a:r>
              <a:rPr lang="en-US"/>
              <a:t>Competing objectives from stakeholders, Congress, and the Office of Management and Budget.</a:t>
            </a:r>
          </a:p>
        </p:txBody>
      </p:sp>
      <p:pic>
        <p:nvPicPr>
          <p:cNvPr id="30" name="Picture Placeholder 29" descr="A blue circle with a honeycomb of connected nodes ">
            <a:extLst>
              <a:ext uri="{FF2B5EF4-FFF2-40B4-BE49-F238E27FC236}">
                <a16:creationId xmlns:a16="http://schemas.microsoft.com/office/drawing/2014/main" id="{A05AA0E8-51CF-CA0A-7129-F4B3C512264C}"/>
              </a:ext>
            </a:extLst>
          </p:cNvPr>
          <p:cNvPicPr>
            <a:picLocks noGrp="1" noChangeAspect="1"/>
          </p:cNvPicPr>
          <p:nvPr>
            <p:ph type="pic" sz="quarter" idx="24"/>
          </p:nvPr>
        </p:nvPicPr>
        <p:blipFill>
          <a:blip r:embed="rId7"/>
          <a:srcRect t="89" b="89"/>
          <a:stretch/>
        </p:blipFill>
        <p:spPr/>
      </p:pic>
      <p:sp>
        <p:nvSpPr>
          <p:cNvPr id="24" name="Text Placeholder 23">
            <a:extLst>
              <a:ext uri="{FF2B5EF4-FFF2-40B4-BE49-F238E27FC236}">
                <a16:creationId xmlns:a16="http://schemas.microsoft.com/office/drawing/2014/main" id="{AECF4EA5-CD16-3684-C38D-C1468B4A10C6}"/>
              </a:ext>
            </a:extLst>
          </p:cNvPr>
          <p:cNvSpPr>
            <a:spLocks noGrp="1"/>
          </p:cNvSpPr>
          <p:nvPr>
            <p:ph type="body" sz="quarter" idx="25"/>
          </p:nvPr>
        </p:nvSpPr>
        <p:spPr/>
        <p:txBody>
          <a:bodyPr/>
          <a:lstStyle/>
          <a:p>
            <a:pPr marL="0" indent="0">
              <a:buNone/>
            </a:pPr>
            <a:r>
              <a:rPr lang="en-US"/>
              <a:t>Huge IT complexity drives our #1 issue – security complexity.</a:t>
            </a:r>
          </a:p>
        </p:txBody>
      </p:sp>
      <p:sp>
        <p:nvSpPr>
          <p:cNvPr id="5" name="Footer Placeholder 4">
            <a:extLst>
              <a:ext uri="{FF2B5EF4-FFF2-40B4-BE49-F238E27FC236}">
                <a16:creationId xmlns:a16="http://schemas.microsoft.com/office/drawing/2014/main" id="{49E05C98-875D-9445-887D-8EA03FD962A5}"/>
              </a:ext>
            </a:extLst>
          </p:cNvPr>
          <p:cNvSpPr>
            <a:spLocks noGrp="1"/>
          </p:cNvSpPr>
          <p:nvPr>
            <p:ph type="ftr" sz="quarter" idx="11"/>
          </p:nvPr>
        </p:nvSpPr>
        <p:spPr/>
        <p:txBody>
          <a:bodyPr/>
          <a:lstStyle/>
          <a:p>
            <a:pPr defTabSz="685800">
              <a:defRPr/>
            </a:pPr>
            <a:r>
              <a:rPr lang="en-US">
                <a:solidFill>
                  <a:srgbClr val="112F4E">
                    <a:tint val="75000"/>
                  </a:srgbClr>
                </a:solidFill>
              </a:rPr>
              <a:t>FOR INTERNAL USE ONLY • OFFICE OF INFORMATION AND TECHNOLOGY</a:t>
            </a:r>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pPr defTabSz="685800">
              <a:defRPr/>
            </a:pPr>
            <a:fld id="{E573346A-FCA4-684E-8D18-26E8324063ED}" type="slidenum">
              <a:rPr lang="en-US">
                <a:solidFill>
                  <a:srgbClr val="112F4E">
                    <a:tint val="75000"/>
                  </a:srgbClr>
                </a:solidFill>
              </a:rPr>
              <a:pPr defTabSz="685800">
                <a:defRPr/>
              </a:pPr>
              <a:t>13</a:t>
            </a:fld>
            <a:endParaRPr lang="en-US">
              <a:solidFill>
                <a:srgbClr val="112F4E">
                  <a:tint val="75000"/>
                </a:srgbClr>
              </a:solidFill>
            </a:endParaRPr>
          </a:p>
        </p:txBody>
      </p:sp>
    </p:spTree>
    <p:extLst>
      <p:ext uri="{BB962C8B-B14F-4D97-AF65-F5344CB8AC3E}">
        <p14:creationId xmlns:p14="http://schemas.microsoft.com/office/powerpoint/2010/main" val="3965854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30F3-7D2F-B41D-9CFB-698314AF57B4}"/>
              </a:ext>
            </a:extLst>
          </p:cNvPr>
          <p:cNvSpPr>
            <a:spLocks noGrp="1"/>
          </p:cNvSpPr>
          <p:nvPr>
            <p:ph type="title"/>
          </p:nvPr>
        </p:nvSpPr>
        <p:spPr/>
        <p:txBody>
          <a:bodyPr/>
          <a:lstStyle/>
          <a:p>
            <a:r>
              <a:rPr lang="en-US" dirty="0"/>
              <a:t>How to Demonstrate Value</a:t>
            </a:r>
          </a:p>
        </p:txBody>
      </p:sp>
      <p:sp>
        <p:nvSpPr>
          <p:cNvPr id="3" name="Content Placeholder 2">
            <a:extLst>
              <a:ext uri="{FF2B5EF4-FFF2-40B4-BE49-F238E27FC236}">
                <a16:creationId xmlns:a16="http://schemas.microsoft.com/office/drawing/2014/main" id="{D8B58D00-E756-6DA6-F029-AD73EC75F56E}"/>
              </a:ext>
            </a:extLst>
          </p:cNvPr>
          <p:cNvSpPr>
            <a:spLocks noGrp="1"/>
          </p:cNvSpPr>
          <p:nvPr>
            <p:ph sz="quarter" idx="13"/>
          </p:nvPr>
        </p:nvSpPr>
        <p:spPr>
          <a:xfrm>
            <a:off x="628650" y="1885950"/>
            <a:ext cx="7886700" cy="3686175"/>
          </a:xfrm>
        </p:spPr>
        <p:txBody>
          <a:bodyPr/>
          <a:lstStyle/>
          <a:p>
            <a:r>
              <a:rPr lang="en-US" sz="1800"/>
              <a:t>Help us move away from a “big bang” approach and to continuous modernization and MVP instead.</a:t>
            </a:r>
          </a:p>
          <a:p>
            <a:r>
              <a:rPr lang="en-US" sz="1800"/>
              <a:t>Deliver “speed to value” – quickly deliver tangible benefits and results from investment.</a:t>
            </a:r>
          </a:p>
          <a:p>
            <a:r>
              <a:rPr lang="en-US" sz="1800"/>
              <a:t>Our partners should be capable of </a:t>
            </a:r>
          </a:p>
          <a:p>
            <a:pPr lvl="1"/>
            <a:r>
              <a:rPr lang="en-US" sz="1800"/>
              <a:t>Delivering high-quality products </a:t>
            </a:r>
          </a:p>
          <a:p>
            <a:pPr lvl="1"/>
            <a:r>
              <a:rPr lang="en-US" sz="1800"/>
              <a:t>Creating seamless user experiences that our customers expect</a:t>
            </a:r>
          </a:p>
          <a:p>
            <a:pPr lvl="1"/>
            <a:r>
              <a:rPr lang="en-US" sz="1800"/>
              <a:t>Delivering systems that are secure by nature.</a:t>
            </a:r>
          </a:p>
          <a:p>
            <a:r>
              <a:rPr lang="en-US" sz="1800"/>
              <a:t>We want projects with no surprises – rigorous execution and full transparency.</a:t>
            </a:r>
          </a:p>
        </p:txBody>
      </p:sp>
      <p:sp>
        <p:nvSpPr>
          <p:cNvPr id="4" name="Footer Placeholder 3">
            <a:extLst>
              <a:ext uri="{FF2B5EF4-FFF2-40B4-BE49-F238E27FC236}">
                <a16:creationId xmlns:a16="http://schemas.microsoft.com/office/drawing/2014/main" id="{4198F7C9-1F81-9297-DBBF-DDA3C227DCB2}"/>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7FB84B2A-2106-965B-0489-1CBE3159BE7F}"/>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14</a:t>
            </a:fld>
            <a:endParaRPr lang="en-US">
              <a:solidFill>
                <a:srgbClr val="112F4E">
                  <a:tint val="75000"/>
                </a:srgbClr>
              </a:solidFill>
            </a:endParaRPr>
          </a:p>
        </p:txBody>
      </p:sp>
    </p:spTree>
    <p:extLst>
      <p:ext uri="{BB962C8B-B14F-4D97-AF65-F5344CB8AC3E}">
        <p14:creationId xmlns:p14="http://schemas.microsoft.com/office/powerpoint/2010/main" val="284993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9BB6-0B90-759B-B02A-61C1779328F9}"/>
              </a:ext>
            </a:extLst>
          </p:cNvPr>
          <p:cNvSpPr>
            <a:spLocks noGrp="1"/>
          </p:cNvSpPr>
          <p:nvPr>
            <p:ph type="title"/>
          </p:nvPr>
        </p:nvSpPr>
        <p:spPr/>
        <p:txBody>
          <a:bodyPr/>
          <a:lstStyle/>
          <a:p>
            <a:r>
              <a:rPr lang="en-US">
                <a:hlinkClick r:id="rId3"/>
              </a:rPr>
              <a:t>www.digital.va.gov</a:t>
            </a:r>
            <a:br>
              <a:rPr lang="en-US"/>
            </a:br>
            <a:br>
              <a:rPr lang="en-US"/>
            </a:br>
            <a:endParaRPr lang="en-US"/>
          </a:p>
        </p:txBody>
      </p:sp>
      <p:sp>
        <p:nvSpPr>
          <p:cNvPr id="4" name="Footer Placeholder 3">
            <a:extLst>
              <a:ext uri="{FF2B5EF4-FFF2-40B4-BE49-F238E27FC236}">
                <a16:creationId xmlns:a16="http://schemas.microsoft.com/office/drawing/2014/main" id="{23917840-6D20-F33C-92B1-A58051EBB9D8}"/>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3" name="Slide Number Placeholder 2">
            <a:extLst>
              <a:ext uri="{FF2B5EF4-FFF2-40B4-BE49-F238E27FC236}">
                <a16:creationId xmlns:a16="http://schemas.microsoft.com/office/drawing/2014/main" id="{99DC57A7-9410-B06A-6B61-247C23107069}"/>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15</a:t>
            </a:fld>
            <a:endParaRPr lang="en-US">
              <a:solidFill>
                <a:srgbClr val="112F4E">
                  <a:tint val="75000"/>
                </a:srgbClr>
              </a:solidFill>
            </a:endParaRPr>
          </a:p>
        </p:txBody>
      </p:sp>
    </p:spTree>
    <p:extLst>
      <p:ext uri="{BB962C8B-B14F-4D97-AF65-F5344CB8AC3E}">
        <p14:creationId xmlns:p14="http://schemas.microsoft.com/office/powerpoint/2010/main" val="156552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BACE-0B93-5845-810C-7E677EB2E678}"/>
              </a:ext>
            </a:extLst>
          </p:cNvPr>
          <p:cNvSpPr>
            <a:spLocks noGrp="1"/>
          </p:cNvSpPr>
          <p:nvPr>
            <p:ph type="title"/>
          </p:nvPr>
        </p:nvSpPr>
        <p:spPr>
          <a:xfrm>
            <a:off x="628649" y="904415"/>
            <a:ext cx="6408256" cy="1249846"/>
          </a:xfrm>
        </p:spPr>
        <p:txBody>
          <a:bodyPr/>
          <a:lstStyle/>
          <a:p>
            <a:r>
              <a:rPr lang="en-US" dirty="0"/>
              <a:t>AI Expectations for Industry Partners: Build Faster, Smarter, and More Cost-Effectively for VA</a:t>
            </a:r>
          </a:p>
        </p:txBody>
      </p:sp>
      <p:sp>
        <p:nvSpPr>
          <p:cNvPr id="3" name="Text Placeholder 2">
            <a:extLst>
              <a:ext uri="{FF2B5EF4-FFF2-40B4-BE49-F238E27FC236}">
                <a16:creationId xmlns:a16="http://schemas.microsoft.com/office/drawing/2014/main" id="{F3A23551-F6E1-EE44-A779-E05C1B6A158D}"/>
              </a:ext>
            </a:extLst>
          </p:cNvPr>
          <p:cNvSpPr>
            <a:spLocks noGrp="1"/>
          </p:cNvSpPr>
          <p:nvPr>
            <p:ph type="body" sz="quarter" idx="10"/>
          </p:nvPr>
        </p:nvSpPr>
        <p:spPr>
          <a:xfrm>
            <a:off x="628649" y="2589415"/>
            <a:ext cx="5886451" cy="374904"/>
          </a:xfrm>
        </p:spPr>
        <p:txBody>
          <a:bodyPr/>
          <a:lstStyle/>
          <a:p>
            <a:r>
              <a:rPr lang="en-US" dirty="0"/>
              <a:t>Charles Worthington</a:t>
            </a:r>
          </a:p>
        </p:txBody>
      </p:sp>
      <p:sp>
        <p:nvSpPr>
          <p:cNvPr id="4" name="Text Placeholder 3">
            <a:extLst>
              <a:ext uri="{FF2B5EF4-FFF2-40B4-BE49-F238E27FC236}">
                <a16:creationId xmlns:a16="http://schemas.microsoft.com/office/drawing/2014/main" id="{582F62A7-DC89-D04B-BFD3-C381A60C23CA}"/>
              </a:ext>
            </a:extLst>
          </p:cNvPr>
          <p:cNvSpPr>
            <a:spLocks noGrp="1"/>
          </p:cNvSpPr>
          <p:nvPr>
            <p:ph type="body" sz="quarter" idx="11"/>
          </p:nvPr>
        </p:nvSpPr>
        <p:spPr/>
        <p:txBody>
          <a:bodyPr/>
          <a:lstStyle/>
          <a:p>
            <a:r>
              <a:rPr lang="en-US" i="1" dirty="0"/>
              <a:t>Chief Artificial Intelligence Officer-Chief Technology Officer</a:t>
            </a:r>
          </a:p>
        </p:txBody>
      </p:sp>
      <p:sp>
        <p:nvSpPr>
          <p:cNvPr id="5" name="Text Placeholder 4">
            <a:extLst>
              <a:ext uri="{FF2B5EF4-FFF2-40B4-BE49-F238E27FC236}">
                <a16:creationId xmlns:a16="http://schemas.microsoft.com/office/drawing/2014/main" id="{460FCB86-68FD-0240-8DE9-F800AEE2B82E}"/>
              </a:ext>
            </a:extLst>
          </p:cNvPr>
          <p:cNvSpPr>
            <a:spLocks noGrp="1"/>
          </p:cNvSpPr>
          <p:nvPr>
            <p:ph type="body" sz="quarter" idx="12"/>
          </p:nvPr>
        </p:nvSpPr>
        <p:spPr/>
        <p:txBody>
          <a:bodyPr/>
          <a:lstStyle/>
          <a:p>
            <a:r>
              <a:rPr lang="en-US" dirty="0"/>
              <a:t>Office of Information and Technology</a:t>
            </a:r>
          </a:p>
        </p:txBody>
      </p:sp>
      <p:sp>
        <p:nvSpPr>
          <p:cNvPr id="7" name="Text Placeholder 6">
            <a:extLst>
              <a:ext uri="{FF2B5EF4-FFF2-40B4-BE49-F238E27FC236}">
                <a16:creationId xmlns:a16="http://schemas.microsoft.com/office/drawing/2014/main" id="{D381D8D1-0B3A-BF4D-8A9E-2B416C8BA004}"/>
              </a:ext>
            </a:extLst>
          </p:cNvPr>
          <p:cNvSpPr>
            <a:spLocks noGrp="1"/>
          </p:cNvSpPr>
          <p:nvPr>
            <p:ph type="body" sz="quarter" idx="13"/>
          </p:nvPr>
        </p:nvSpPr>
        <p:spPr/>
        <p:txBody>
          <a:bodyPr/>
          <a:lstStyle/>
          <a:p>
            <a:r>
              <a:rPr lang="en-US" dirty="0"/>
              <a:t>Advance Planning Briefing for Industry </a:t>
            </a:r>
          </a:p>
        </p:txBody>
      </p:sp>
      <p:sp>
        <p:nvSpPr>
          <p:cNvPr id="13" name="Text Placeholder 12">
            <a:extLst>
              <a:ext uri="{FF2B5EF4-FFF2-40B4-BE49-F238E27FC236}">
                <a16:creationId xmlns:a16="http://schemas.microsoft.com/office/drawing/2014/main" id="{7D093BF1-E361-F742-B2F0-9F36ACEAAF52}"/>
              </a:ext>
            </a:extLst>
          </p:cNvPr>
          <p:cNvSpPr>
            <a:spLocks noGrp="1"/>
          </p:cNvSpPr>
          <p:nvPr>
            <p:ph type="body" sz="quarter" idx="14"/>
          </p:nvPr>
        </p:nvSpPr>
        <p:spPr/>
        <p:txBody>
          <a:bodyPr/>
          <a:lstStyle/>
          <a:p>
            <a:r>
              <a:rPr lang="en-US" dirty="0"/>
              <a:t>June 11, 2025</a:t>
            </a:r>
          </a:p>
        </p:txBody>
      </p:sp>
    </p:spTree>
    <p:extLst>
      <p:ext uri="{BB962C8B-B14F-4D97-AF65-F5344CB8AC3E}">
        <p14:creationId xmlns:p14="http://schemas.microsoft.com/office/powerpoint/2010/main" val="194694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7D4EE85C-22FE-7C29-2F50-189A8F8EAC47}"/>
              </a:ext>
            </a:extLst>
          </p:cNvPr>
          <p:cNvSpPr>
            <a:spLocks noGrp="1"/>
          </p:cNvSpPr>
          <p:nvPr>
            <p:ph type="title"/>
          </p:nvPr>
        </p:nvSpPr>
        <p:spPr>
          <a:xfrm>
            <a:off x="628651" y="1285875"/>
            <a:ext cx="7886700" cy="600075"/>
          </a:xfrm>
        </p:spPr>
        <p:txBody>
          <a:bodyPr/>
          <a:lstStyle/>
          <a:p>
            <a:r>
              <a:rPr lang="en-US" dirty="0"/>
              <a:t>VA in Context</a:t>
            </a:r>
          </a:p>
        </p:txBody>
      </p:sp>
      <p:pic>
        <p:nvPicPr>
          <p:cNvPr id="20" name="Content Placeholder 19" descr="VA in Context: The VA is the largest integrated healthcare system in the United States. This makes the VA a vast, complex ecosystem ripe with opportunities to make positive impact through recent advancements in AI">
            <a:extLst>
              <a:ext uri="{FF2B5EF4-FFF2-40B4-BE49-F238E27FC236}">
                <a16:creationId xmlns:a16="http://schemas.microsoft.com/office/drawing/2014/main" id="{D15AACEF-F66C-B60A-0632-6A0763A2EEDF}"/>
              </a:ext>
            </a:extLst>
          </p:cNvPr>
          <p:cNvPicPr>
            <a:picLocks noGrp="1" noChangeAspect="1"/>
          </p:cNvPicPr>
          <p:nvPr>
            <p:ph sz="quarter" idx="13"/>
          </p:nvPr>
        </p:nvPicPr>
        <p:blipFill>
          <a:blip r:embed="rId3"/>
          <a:stretch>
            <a:fillRect/>
          </a:stretch>
        </p:blipFill>
        <p:spPr>
          <a:xfrm>
            <a:off x="257175" y="1128099"/>
            <a:ext cx="8629650" cy="4747544"/>
          </a:xfrm>
        </p:spPr>
      </p:pic>
    </p:spTree>
    <p:extLst>
      <p:ext uri="{BB962C8B-B14F-4D97-AF65-F5344CB8AC3E}">
        <p14:creationId xmlns:p14="http://schemas.microsoft.com/office/powerpoint/2010/main" val="185428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DFD6AF-DDCC-381C-5AF4-7717980B706D}"/>
              </a:ext>
            </a:extLst>
          </p:cNvPr>
          <p:cNvSpPr>
            <a:spLocks noGrp="1"/>
          </p:cNvSpPr>
          <p:nvPr>
            <p:ph type="title"/>
          </p:nvPr>
        </p:nvSpPr>
        <p:spPr>
          <a:xfrm>
            <a:off x="628651" y="2894480"/>
            <a:ext cx="7212329" cy="966507"/>
          </a:xfrm>
        </p:spPr>
        <p:txBody>
          <a:bodyPr/>
          <a:lstStyle/>
          <a:p>
            <a:r>
              <a:rPr lang="en-US" sz="3600" dirty="0"/>
              <a:t>Storage and Retrieval </a:t>
            </a:r>
            <a:endParaRPr lang="en-US" sz="3600" dirty="0">
              <a:solidFill>
                <a:srgbClr val="FFC000"/>
              </a:solidFill>
            </a:endParaRPr>
          </a:p>
        </p:txBody>
      </p:sp>
      <p:sp>
        <p:nvSpPr>
          <p:cNvPr id="2" name="Title 4">
            <a:extLst>
              <a:ext uri="{FF2B5EF4-FFF2-40B4-BE49-F238E27FC236}">
                <a16:creationId xmlns:a16="http://schemas.microsoft.com/office/drawing/2014/main" id="{D749BB16-8EBD-ED59-83AD-7A98A53BF2B7}"/>
              </a:ext>
            </a:extLst>
          </p:cNvPr>
          <p:cNvSpPr txBox="1">
            <a:spLocks/>
          </p:cNvSpPr>
          <p:nvPr/>
        </p:nvSpPr>
        <p:spPr>
          <a:xfrm>
            <a:off x="628651" y="3630706"/>
            <a:ext cx="7212329" cy="966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800" b="1" i="0"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defTabSz="685800"/>
            <a:r>
              <a:rPr lang="en-US" sz="3600" dirty="0">
                <a:solidFill>
                  <a:srgbClr val="FFC000"/>
                </a:solidFill>
              </a:rPr>
              <a:t>Inference</a:t>
            </a:r>
          </a:p>
        </p:txBody>
      </p:sp>
    </p:spTree>
    <p:extLst>
      <p:ext uri="{BB962C8B-B14F-4D97-AF65-F5344CB8AC3E}">
        <p14:creationId xmlns:p14="http://schemas.microsoft.com/office/powerpoint/2010/main" val="2760438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E3DF4-1EBB-E25D-4833-02D3704DE0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F70836-2724-0BCD-1E09-C6AF3C3ED564}"/>
              </a:ext>
            </a:extLst>
          </p:cNvPr>
          <p:cNvSpPr>
            <a:spLocks noGrp="1"/>
          </p:cNvSpPr>
          <p:nvPr>
            <p:ph type="title"/>
          </p:nvPr>
        </p:nvSpPr>
        <p:spPr>
          <a:xfrm>
            <a:off x="628651" y="2894480"/>
            <a:ext cx="7212329" cy="966507"/>
          </a:xfrm>
        </p:spPr>
        <p:txBody>
          <a:bodyPr/>
          <a:lstStyle/>
          <a:p>
            <a:r>
              <a:rPr lang="en-US" sz="3600" dirty="0"/>
              <a:t>Deterministic Software</a:t>
            </a:r>
            <a:endParaRPr lang="en-US" sz="3600" dirty="0">
              <a:solidFill>
                <a:srgbClr val="FFC000"/>
              </a:solidFill>
            </a:endParaRPr>
          </a:p>
        </p:txBody>
      </p:sp>
      <p:sp>
        <p:nvSpPr>
          <p:cNvPr id="2" name="Title 4">
            <a:extLst>
              <a:ext uri="{FF2B5EF4-FFF2-40B4-BE49-F238E27FC236}">
                <a16:creationId xmlns:a16="http://schemas.microsoft.com/office/drawing/2014/main" id="{1289EC62-362E-CDB8-0EAA-641D59494C4F}"/>
              </a:ext>
            </a:extLst>
          </p:cNvPr>
          <p:cNvSpPr txBox="1">
            <a:spLocks/>
          </p:cNvSpPr>
          <p:nvPr/>
        </p:nvSpPr>
        <p:spPr>
          <a:xfrm>
            <a:off x="628651" y="3630706"/>
            <a:ext cx="7212329" cy="966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800" b="1" i="0"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pPr defTabSz="685800"/>
            <a:r>
              <a:rPr lang="en-US" sz="3600" dirty="0">
                <a:solidFill>
                  <a:srgbClr val="FFC000"/>
                </a:solidFill>
              </a:rPr>
              <a:t>Probabilistic Software</a:t>
            </a:r>
          </a:p>
        </p:txBody>
      </p:sp>
    </p:spTree>
    <p:extLst>
      <p:ext uri="{BB962C8B-B14F-4D97-AF65-F5344CB8AC3E}">
        <p14:creationId xmlns:p14="http://schemas.microsoft.com/office/powerpoint/2010/main" val="3372422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2</a:t>
            </a:fld>
            <a:endParaRPr lang="en-US" dirty="0"/>
          </a:p>
        </p:txBody>
      </p:sp>
      <p:sp>
        <p:nvSpPr>
          <p:cNvPr id="7" name="Title 1"/>
          <p:cNvSpPr>
            <a:spLocks noGrp="1"/>
          </p:cNvSpPr>
          <p:nvPr>
            <p:ph type="title"/>
          </p:nvPr>
        </p:nvSpPr>
        <p:spPr bwMode="auto">
          <a:xfrm>
            <a:off x="0" y="-7620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a:t>Administrative Remarks</a:t>
            </a:r>
          </a:p>
        </p:txBody>
      </p:sp>
      <p:sp>
        <p:nvSpPr>
          <p:cNvPr id="8" name="Content Placeholder 2"/>
          <p:cNvSpPr>
            <a:spLocks noGrp="1"/>
          </p:cNvSpPr>
          <p:nvPr>
            <p:ph idx="1"/>
          </p:nvPr>
        </p:nvSpPr>
        <p:spPr bwMode="auto">
          <a:xfrm>
            <a:off x="457200" y="914400"/>
            <a:ext cx="8229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ts val="3500"/>
              </a:lnSpc>
              <a:spcBef>
                <a:spcPts val="0"/>
              </a:spcBef>
              <a:buFont typeface="Arial" panose="020B0604020202020204" pitchFamily="34" charset="0"/>
              <a:buChar char="•"/>
            </a:pPr>
            <a:r>
              <a:rPr lang="en-US" sz="2400" dirty="0"/>
              <a:t>Questions may be answered as time permits following some of today’s presentations; alternatively, we ask that you hold your questions so they may be answered as part of the OIT Round Table discussion later this morning.</a:t>
            </a:r>
          </a:p>
          <a:p>
            <a:pPr>
              <a:lnSpc>
                <a:spcPts val="3500"/>
              </a:lnSpc>
              <a:spcBef>
                <a:spcPts val="0"/>
              </a:spcBef>
              <a:buFont typeface="Arial" panose="020B0604020202020204" pitchFamily="34" charset="0"/>
              <a:buChar char="•"/>
            </a:pPr>
            <a:endParaRPr lang="en-US" sz="2400" dirty="0"/>
          </a:p>
          <a:p>
            <a:pPr>
              <a:lnSpc>
                <a:spcPts val="3500"/>
              </a:lnSpc>
              <a:spcBef>
                <a:spcPts val="0"/>
              </a:spcBef>
              <a:buFont typeface="Arial" panose="020B0604020202020204" pitchFamily="34" charset="0"/>
              <a:buChar char="•"/>
            </a:pPr>
            <a:r>
              <a:rPr lang="en-US" sz="2400" dirty="0">
                <a:latin typeface="+mn-lt"/>
              </a:rPr>
              <a:t>Information presented during today’s briefings is subject to change.</a:t>
            </a:r>
          </a:p>
          <a:p>
            <a:pPr lvl="1">
              <a:lnSpc>
                <a:spcPts val="3500"/>
              </a:lnSpc>
              <a:spcBef>
                <a:spcPts val="0"/>
              </a:spcBef>
              <a:buFont typeface="Arial" panose="020B0604020202020204" pitchFamily="34" charset="0"/>
              <a:buChar char="•"/>
            </a:pPr>
            <a:endParaRPr lang="en-US" sz="2400" dirty="0">
              <a:latin typeface="+mn-lt"/>
            </a:endParaRPr>
          </a:p>
          <a:p>
            <a:pPr>
              <a:lnSpc>
                <a:spcPts val="3500"/>
              </a:lnSpc>
              <a:spcBef>
                <a:spcPts val="0"/>
              </a:spcBef>
              <a:buFont typeface="Arial" panose="020B0604020202020204" pitchFamily="34" charset="0"/>
              <a:buChar char="•"/>
            </a:pPr>
            <a:r>
              <a:rPr lang="en-US" sz="2400" dirty="0">
                <a:latin typeface="+mn-lt"/>
              </a:rPr>
              <a:t>Government responses to today’s questions should be considered ADVISORY.</a:t>
            </a:r>
          </a:p>
          <a:p>
            <a:pPr>
              <a:lnSpc>
                <a:spcPts val="3500"/>
              </a:lnSpc>
              <a:spcBef>
                <a:spcPts val="0"/>
              </a:spcBef>
              <a:buFont typeface="Arial" panose="020B0604020202020204" pitchFamily="34" charset="0"/>
              <a:buChar char="•"/>
            </a:pPr>
            <a:endParaRPr lang="en-US" sz="2400" dirty="0"/>
          </a:p>
          <a:p>
            <a:pPr>
              <a:lnSpc>
                <a:spcPts val="3500"/>
              </a:lnSpc>
              <a:spcBef>
                <a:spcPts val="0"/>
              </a:spcBef>
              <a:buFont typeface="Arial" panose="020B0604020202020204" pitchFamily="34" charset="0"/>
              <a:buChar char="•"/>
            </a:pPr>
            <a:endParaRPr lang="en-US" sz="2400" dirty="0"/>
          </a:p>
          <a:p>
            <a:pPr>
              <a:lnSpc>
                <a:spcPts val="3500"/>
              </a:lnSpc>
              <a:spcBef>
                <a:spcPts val="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305367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06037-FF00-95DE-B38A-70CC0ED5556F}"/>
              </a:ext>
            </a:extLst>
          </p:cNvPr>
          <p:cNvSpPr>
            <a:spLocks noGrp="1"/>
          </p:cNvSpPr>
          <p:nvPr>
            <p:ph type="title"/>
          </p:nvPr>
        </p:nvSpPr>
        <p:spPr/>
        <p:txBody>
          <a:bodyPr/>
          <a:lstStyle/>
          <a:p>
            <a:pPr algn="l"/>
            <a:r>
              <a:rPr lang="en-US" sz="4500" dirty="0"/>
              <a:t>AI Opportunity</a:t>
            </a:r>
          </a:p>
        </p:txBody>
      </p:sp>
      <p:sp>
        <p:nvSpPr>
          <p:cNvPr id="4" name="Footer Placeholder 3">
            <a:extLst>
              <a:ext uri="{FF2B5EF4-FFF2-40B4-BE49-F238E27FC236}">
                <a16:creationId xmlns:a16="http://schemas.microsoft.com/office/drawing/2014/main" id="{560C4F8E-BDA9-6709-41EC-6658E3BCF203}"/>
              </a:ext>
            </a:extLst>
          </p:cNvPr>
          <p:cNvSpPr>
            <a:spLocks noGrp="1"/>
          </p:cNvSpPr>
          <p:nvPr>
            <p:ph type="ftr" sz="quarter" idx="11"/>
          </p:nvPr>
        </p:nvSpPr>
        <p:spPr/>
        <p:txBody>
          <a:bodyPr/>
          <a:lstStyle/>
          <a:p>
            <a:pPr defTabSz="685800"/>
            <a:r>
              <a:rPr lang="en-US" dirty="0">
                <a:solidFill>
                  <a:srgbClr val="FFFFFF"/>
                </a:solidFill>
              </a:rPr>
              <a:t>FOR INTERNAL USE ONLY • OFFICE OF INFORMATION AND TECHNOLOGY</a:t>
            </a:r>
          </a:p>
        </p:txBody>
      </p:sp>
      <p:sp>
        <p:nvSpPr>
          <p:cNvPr id="5" name="Slide Number Placeholder 4">
            <a:extLst>
              <a:ext uri="{FF2B5EF4-FFF2-40B4-BE49-F238E27FC236}">
                <a16:creationId xmlns:a16="http://schemas.microsoft.com/office/drawing/2014/main" id="{DD4B7454-80FD-69F4-66AA-E96B16C8F510}"/>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20</a:t>
            </a:fld>
            <a:endParaRPr lang="en-US" dirty="0">
              <a:solidFill>
                <a:srgbClr val="FFFFFF"/>
              </a:solidFill>
            </a:endParaRPr>
          </a:p>
        </p:txBody>
      </p:sp>
    </p:spTree>
    <p:extLst>
      <p:ext uri="{BB962C8B-B14F-4D97-AF65-F5344CB8AC3E}">
        <p14:creationId xmlns:p14="http://schemas.microsoft.com/office/powerpoint/2010/main" val="183828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1240-16F2-C599-3DA5-4F2A350DCFF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559EA72-D6AF-9D73-3332-EA642A6E5BBE}"/>
              </a:ext>
            </a:extLst>
          </p:cNvPr>
          <p:cNvSpPr>
            <a:spLocks noGrp="1"/>
          </p:cNvSpPr>
          <p:nvPr>
            <p:ph type="title"/>
          </p:nvPr>
        </p:nvSpPr>
        <p:spPr/>
        <p:txBody>
          <a:bodyPr/>
          <a:lstStyle/>
          <a:p>
            <a:pPr algn="l"/>
            <a:r>
              <a:rPr lang="en-US" sz="4500" dirty="0">
                <a:solidFill>
                  <a:srgbClr val="FFC000"/>
                </a:solidFill>
              </a:rPr>
              <a:t>AI Results</a:t>
            </a:r>
          </a:p>
        </p:txBody>
      </p:sp>
      <p:sp>
        <p:nvSpPr>
          <p:cNvPr id="4" name="Footer Placeholder 3">
            <a:extLst>
              <a:ext uri="{FF2B5EF4-FFF2-40B4-BE49-F238E27FC236}">
                <a16:creationId xmlns:a16="http://schemas.microsoft.com/office/drawing/2014/main" id="{22F64D8A-7E6A-2BBA-FBF0-D4A14907BB70}"/>
              </a:ext>
            </a:extLst>
          </p:cNvPr>
          <p:cNvSpPr>
            <a:spLocks noGrp="1"/>
          </p:cNvSpPr>
          <p:nvPr>
            <p:ph type="ftr" sz="quarter" idx="11"/>
          </p:nvPr>
        </p:nvSpPr>
        <p:spPr/>
        <p:txBody>
          <a:bodyPr/>
          <a:lstStyle/>
          <a:p>
            <a:pPr defTabSz="685800"/>
            <a:r>
              <a:rPr lang="en-US" dirty="0">
                <a:solidFill>
                  <a:srgbClr val="FFFFFF"/>
                </a:solidFill>
              </a:rPr>
              <a:t>FOR INTERNAL USE ONLY • OFFICE OF INFORMATION AND TECHNOLOGY</a:t>
            </a:r>
          </a:p>
        </p:txBody>
      </p:sp>
      <p:sp>
        <p:nvSpPr>
          <p:cNvPr id="5" name="Slide Number Placeholder 4">
            <a:extLst>
              <a:ext uri="{FF2B5EF4-FFF2-40B4-BE49-F238E27FC236}">
                <a16:creationId xmlns:a16="http://schemas.microsoft.com/office/drawing/2014/main" id="{4078ACDC-F161-4A32-DD16-BC9E32333323}"/>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21</a:t>
            </a:fld>
            <a:endParaRPr lang="en-US" dirty="0">
              <a:solidFill>
                <a:srgbClr val="FFFFFF"/>
              </a:solidFill>
            </a:endParaRPr>
          </a:p>
        </p:txBody>
      </p:sp>
    </p:spTree>
    <p:extLst>
      <p:ext uri="{BB962C8B-B14F-4D97-AF65-F5344CB8AC3E}">
        <p14:creationId xmlns:p14="http://schemas.microsoft.com/office/powerpoint/2010/main" val="20372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I screening tool used to detect pulmonary nodules and other abnormalities, images of lungs">
            <a:extLst>
              <a:ext uri="{FF2B5EF4-FFF2-40B4-BE49-F238E27FC236}">
                <a16:creationId xmlns:a16="http://schemas.microsoft.com/office/drawing/2014/main" id="{BEC6B3CC-73B1-3BFC-D006-8578495CFE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25" y="857250"/>
            <a:ext cx="744736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6093F65-EE47-0803-435C-53B246E85A6C}"/>
              </a:ext>
            </a:extLst>
          </p:cNvPr>
          <p:cNvSpPr>
            <a:spLocks noGrp="1"/>
          </p:cNvSpPr>
          <p:nvPr>
            <p:ph type="ftr" sz="quarter" idx="11"/>
          </p:nvPr>
        </p:nvSpPr>
        <p:spPr/>
        <p:txBody>
          <a:bodyPr/>
          <a:lstStyle/>
          <a:p>
            <a:pPr defTabSz="685800"/>
            <a:r>
              <a:rPr lang="en-US" dirty="0">
                <a:solidFill>
                  <a:srgbClr val="FFFFFF"/>
                </a:solidFill>
              </a:rPr>
              <a:t>FOR INTERNAL USE ONLY • OFFICE OF INFORMATION AND TECHNOLOGY</a:t>
            </a:r>
          </a:p>
        </p:txBody>
      </p:sp>
      <p:sp>
        <p:nvSpPr>
          <p:cNvPr id="4" name="Slide Number Placeholder 3">
            <a:extLst>
              <a:ext uri="{FF2B5EF4-FFF2-40B4-BE49-F238E27FC236}">
                <a16:creationId xmlns:a16="http://schemas.microsoft.com/office/drawing/2014/main" id="{01E7CC46-0628-14C8-951E-16401EC12209}"/>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22</a:t>
            </a:fld>
            <a:endParaRPr lang="en-US" dirty="0">
              <a:solidFill>
                <a:srgbClr val="FFFFFF"/>
              </a:solidFill>
            </a:endParaRPr>
          </a:p>
        </p:txBody>
      </p:sp>
    </p:spTree>
    <p:extLst>
      <p:ext uri="{BB962C8B-B14F-4D97-AF65-F5344CB8AC3E}">
        <p14:creationId xmlns:p14="http://schemas.microsoft.com/office/powerpoint/2010/main" val="2168835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t with scan of lung">
            <a:extLst>
              <a:ext uri="{FF2B5EF4-FFF2-40B4-BE49-F238E27FC236}">
                <a16:creationId xmlns:a16="http://schemas.microsoft.com/office/drawing/2014/main" id="{A35F68CB-97C7-6F52-0223-EE57A75B28C2}"/>
              </a:ext>
            </a:extLst>
          </p:cNvPr>
          <p:cNvPicPr>
            <a:picLocks noChangeAspect="1"/>
          </p:cNvPicPr>
          <p:nvPr/>
        </p:nvPicPr>
        <p:blipFill>
          <a:blip r:embed="rId3"/>
          <a:stretch>
            <a:fillRect/>
          </a:stretch>
        </p:blipFill>
        <p:spPr>
          <a:xfrm>
            <a:off x="1230067" y="1148517"/>
            <a:ext cx="7619048" cy="5142857"/>
          </a:xfrm>
          <a:prstGeom prst="rect">
            <a:avLst/>
          </a:prstGeom>
        </p:spPr>
      </p:pic>
      <p:sp>
        <p:nvSpPr>
          <p:cNvPr id="3" name="Footer Placeholder 2">
            <a:extLst>
              <a:ext uri="{FF2B5EF4-FFF2-40B4-BE49-F238E27FC236}">
                <a16:creationId xmlns:a16="http://schemas.microsoft.com/office/drawing/2014/main" id="{C0EBFF9D-A462-6904-2271-5B1044205DDC}"/>
              </a:ext>
            </a:extLst>
          </p:cNvPr>
          <p:cNvSpPr>
            <a:spLocks noGrp="1"/>
          </p:cNvSpPr>
          <p:nvPr>
            <p:ph type="ftr" sz="quarter" idx="11"/>
          </p:nvPr>
        </p:nvSpPr>
        <p:spPr/>
        <p:txBody>
          <a:bodyPr/>
          <a:lstStyle/>
          <a:p>
            <a:pPr defTabSz="685800"/>
            <a:r>
              <a:rPr lang="en-US" dirty="0">
                <a:solidFill>
                  <a:srgbClr val="FFFFFF"/>
                </a:solidFill>
              </a:rPr>
              <a:t>FOR INTERNAL USE ONLY • OFFICE OF INFORMATION AND TECHNOLOGY</a:t>
            </a:r>
          </a:p>
        </p:txBody>
      </p:sp>
      <p:sp>
        <p:nvSpPr>
          <p:cNvPr id="4" name="Slide Number Placeholder 3">
            <a:extLst>
              <a:ext uri="{FF2B5EF4-FFF2-40B4-BE49-F238E27FC236}">
                <a16:creationId xmlns:a16="http://schemas.microsoft.com/office/drawing/2014/main" id="{50A5303A-84FF-383C-1118-324BBFEF849B}"/>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23</a:t>
            </a:fld>
            <a:endParaRPr lang="en-US" dirty="0">
              <a:solidFill>
                <a:srgbClr val="FFFFFF"/>
              </a:solidFill>
            </a:endParaRPr>
          </a:p>
        </p:txBody>
      </p:sp>
    </p:spTree>
    <p:extLst>
      <p:ext uri="{BB962C8B-B14F-4D97-AF65-F5344CB8AC3E}">
        <p14:creationId xmlns:p14="http://schemas.microsoft.com/office/powerpoint/2010/main" val="4105564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GI Genius arms doctors with new tool to help detect colorectal cancer">
            <a:extLst>
              <a:ext uri="{FF2B5EF4-FFF2-40B4-BE49-F238E27FC236}">
                <a16:creationId xmlns:a16="http://schemas.microsoft.com/office/drawing/2014/main" id="{FF754FAD-18FD-2D0D-49B5-9B60AF24D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C862DF1-B2E4-A3A5-1A39-16DDB8BAA5F3}"/>
              </a:ext>
            </a:extLst>
          </p:cNvPr>
          <p:cNvSpPr>
            <a:spLocks noGrp="1"/>
          </p:cNvSpPr>
          <p:nvPr>
            <p:ph type="ftr" sz="quarter" idx="11"/>
          </p:nvPr>
        </p:nvSpPr>
        <p:spPr/>
        <p:txBody>
          <a:bodyPr/>
          <a:lstStyle/>
          <a:p>
            <a:pPr defTabSz="685800"/>
            <a:r>
              <a:rPr lang="en-US" dirty="0">
                <a:solidFill>
                  <a:srgbClr val="FFFFFF"/>
                </a:solidFill>
              </a:rPr>
              <a:t>FOR INTERNAL USE ONLY • OFFICE OF INFORMATION AND TECHNOLOGY</a:t>
            </a:r>
          </a:p>
        </p:txBody>
      </p:sp>
      <p:sp>
        <p:nvSpPr>
          <p:cNvPr id="4" name="Slide Number Placeholder 3">
            <a:extLst>
              <a:ext uri="{FF2B5EF4-FFF2-40B4-BE49-F238E27FC236}">
                <a16:creationId xmlns:a16="http://schemas.microsoft.com/office/drawing/2014/main" id="{C20C12D9-52A5-E08B-C90F-E3EB86D32DF1}"/>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24</a:t>
            </a:fld>
            <a:endParaRPr lang="en-US" dirty="0">
              <a:solidFill>
                <a:srgbClr val="FFFFFF"/>
              </a:solidFill>
            </a:endParaRPr>
          </a:p>
        </p:txBody>
      </p:sp>
    </p:spTree>
    <p:extLst>
      <p:ext uri="{BB962C8B-B14F-4D97-AF65-F5344CB8AC3E}">
        <p14:creationId xmlns:p14="http://schemas.microsoft.com/office/powerpoint/2010/main" val="367343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of VA’s internal Generative AI tool.&#10;">
            <a:extLst>
              <a:ext uri="{FF2B5EF4-FFF2-40B4-BE49-F238E27FC236}">
                <a16:creationId xmlns:a16="http://schemas.microsoft.com/office/drawing/2014/main" id="{EA9DB5BD-C4B2-0B1B-10ED-33A77E069C40}"/>
              </a:ext>
            </a:extLst>
          </p:cNvPr>
          <p:cNvPicPr>
            <a:picLocks noChangeAspect="1"/>
          </p:cNvPicPr>
          <p:nvPr/>
        </p:nvPicPr>
        <p:blipFill>
          <a:blip r:embed="rId3"/>
          <a:stretch>
            <a:fillRect/>
          </a:stretch>
        </p:blipFill>
        <p:spPr>
          <a:xfrm>
            <a:off x="220390" y="1164778"/>
            <a:ext cx="8703221" cy="4247587"/>
          </a:xfrm>
          <a:prstGeom prst="rect">
            <a:avLst/>
          </a:prstGeom>
        </p:spPr>
      </p:pic>
      <p:sp>
        <p:nvSpPr>
          <p:cNvPr id="3" name="Footer Placeholder 2">
            <a:extLst>
              <a:ext uri="{FF2B5EF4-FFF2-40B4-BE49-F238E27FC236}">
                <a16:creationId xmlns:a16="http://schemas.microsoft.com/office/drawing/2014/main" id="{0EA32E7D-DBC1-72B0-ED83-E45377B97FD5}"/>
              </a:ext>
            </a:extLst>
          </p:cNvPr>
          <p:cNvSpPr>
            <a:spLocks noGrp="1"/>
          </p:cNvSpPr>
          <p:nvPr>
            <p:ph type="ftr" sz="quarter" idx="11"/>
          </p:nvPr>
        </p:nvSpPr>
        <p:spPr/>
        <p:txBody>
          <a:bodyPr/>
          <a:lstStyle/>
          <a:p>
            <a:pPr defTabSz="685800"/>
            <a:r>
              <a:rPr lang="en-US" dirty="0">
                <a:solidFill>
                  <a:srgbClr val="FFFFFF"/>
                </a:solidFill>
              </a:rPr>
              <a:t>FOR INTERNAL USE ONLY • OFFICE OF INFORMATION AND TECHNOLOGY</a:t>
            </a:r>
          </a:p>
        </p:txBody>
      </p:sp>
      <p:sp>
        <p:nvSpPr>
          <p:cNvPr id="4" name="Slide Number Placeholder 3">
            <a:extLst>
              <a:ext uri="{FF2B5EF4-FFF2-40B4-BE49-F238E27FC236}">
                <a16:creationId xmlns:a16="http://schemas.microsoft.com/office/drawing/2014/main" id="{41C20820-6347-0FF1-C82E-29052A249C32}"/>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25</a:t>
            </a:fld>
            <a:endParaRPr lang="en-US" dirty="0">
              <a:solidFill>
                <a:srgbClr val="FFFFFF"/>
              </a:solidFill>
            </a:endParaRPr>
          </a:p>
        </p:txBody>
      </p:sp>
    </p:spTree>
    <p:extLst>
      <p:ext uri="{BB962C8B-B14F-4D97-AF65-F5344CB8AC3E}">
        <p14:creationId xmlns:p14="http://schemas.microsoft.com/office/powerpoint/2010/main" val="61392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 shot of the STORM tool that identifies patient at high risk.&#10;">
            <a:extLst>
              <a:ext uri="{FF2B5EF4-FFF2-40B4-BE49-F238E27FC236}">
                <a16:creationId xmlns:a16="http://schemas.microsoft.com/office/drawing/2014/main" id="{85C5CD34-4A20-1065-3057-F54DAC304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5116"/>
            <a:ext cx="9144000" cy="50077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CBF0C01-5640-30AB-81FD-959AD1E9FA71}"/>
              </a:ext>
            </a:extLst>
          </p:cNvPr>
          <p:cNvSpPr>
            <a:spLocks noGrp="1"/>
          </p:cNvSpPr>
          <p:nvPr>
            <p:ph type="ftr" sz="quarter" idx="11"/>
          </p:nvPr>
        </p:nvSpPr>
        <p:spPr/>
        <p:txBody>
          <a:bodyPr/>
          <a:lstStyle/>
          <a:p>
            <a:pPr defTabSz="685800"/>
            <a:r>
              <a:rPr lang="en-US" dirty="0">
                <a:solidFill>
                  <a:srgbClr val="FFFFFF"/>
                </a:solidFill>
              </a:rPr>
              <a:t>FOR INTERNAL USE ONLY • OFFICE OF INFORMATION AND TECHNOLOGY</a:t>
            </a:r>
          </a:p>
        </p:txBody>
      </p:sp>
      <p:sp>
        <p:nvSpPr>
          <p:cNvPr id="4" name="Slide Number Placeholder 3">
            <a:extLst>
              <a:ext uri="{FF2B5EF4-FFF2-40B4-BE49-F238E27FC236}">
                <a16:creationId xmlns:a16="http://schemas.microsoft.com/office/drawing/2014/main" id="{C2AF86FA-E709-D88C-BC3C-817C0572F809}"/>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26</a:t>
            </a:fld>
            <a:endParaRPr lang="en-US" dirty="0">
              <a:solidFill>
                <a:srgbClr val="FFFFFF"/>
              </a:solidFill>
            </a:endParaRPr>
          </a:p>
        </p:txBody>
      </p:sp>
    </p:spTree>
    <p:extLst>
      <p:ext uri="{BB962C8B-B14F-4D97-AF65-F5344CB8AC3E}">
        <p14:creationId xmlns:p14="http://schemas.microsoft.com/office/powerpoint/2010/main" val="2783807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uilding ai solutions ">
            <a:extLst>
              <a:ext uri="{FF2B5EF4-FFF2-40B4-BE49-F238E27FC236}">
                <a16:creationId xmlns:a16="http://schemas.microsoft.com/office/drawing/2014/main" id="{E190ADE7-D241-6F0B-DCB6-1A3D0026A049}"/>
              </a:ext>
            </a:extLst>
          </p:cNvPr>
          <p:cNvSpPr txBox="1"/>
          <p:nvPr/>
        </p:nvSpPr>
        <p:spPr>
          <a:xfrm>
            <a:off x="236430" y="2397952"/>
            <a:ext cx="4335570" cy="1615827"/>
          </a:xfrm>
          <a:prstGeom prst="rect">
            <a:avLst/>
          </a:prstGeom>
          <a:noFill/>
        </p:spPr>
        <p:txBody>
          <a:bodyPr wrap="square" rtlCol="0">
            <a:spAutoFit/>
          </a:bodyPr>
          <a:lstStyle/>
          <a:p>
            <a:pPr algn="ctr" defTabSz="685800"/>
            <a:r>
              <a:rPr lang="en-US" sz="4950" b="1" dirty="0">
                <a:solidFill>
                  <a:srgbClr val="112F4E"/>
                </a:solidFill>
                <a:latin typeface="Segoe UI" panose="020B0502040204020203" pitchFamily="34" charset="0"/>
                <a:cs typeface="Segoe UI" panose="020B0502040204020203" pitchFamily="34" charset="0"/>
              </a:rPr>
              <a:t>Building AI Solutions</a:t>
            </a:r>
          </a:p>
        </p:txBody>
      </p:sp>
      <p:sp>
        <p:nvSpPr>
          <p:cNvPr id="6" name="TextBox 5" descr="building solutions with AI ">
            <a:extLst>
              <a:ext uri="{FF2B5EF4-FFF2-40B4-BE49-F238E27FC236}">
                <a16:creationId xmlns:a16="http://schemas.microsoft.com/office/drawing/2014/main" id="{34A887A5-C5C8-4B9E-1ACB-337CBC7AC4E8}"/>
              </a:ext>
            </a:extLst>
          </p:cNvPr>
          <p:cNvSpPr txBox="1"/>
          <p:nvPr/>
        </p:nvSpPr>
        <p:spPr>
          <a:xfrm>
            <a:off x="4800601" y="2251755"/>
            <a:ext cx="3943349" cy="2377574"/>
          </a:xfrm>
          <a:prstGeom prst="rect">
            <a:avLst/>
          </a:prstGeom>
          <a:noFill/>
        </p:spPr>
        <p:txBody>
          <a:bodyPr wrap="square" rtlCol="0">
            <a:spAutoFit/>
          </a:bodyPr>
          <a:lstStyle/>
          <a:p>
            <a:pPr algn="ctr" defTabSz="685800"/>
            <a:r>
              <a:rPr lang="en-US" sz="4950" b="1" dirty="0">
                <a:solidFill>
                  <a:srgbClr val="112F4E"/>
                </a:solidFill>
                <a:latin typeface="Segoe UI" panose="020B0502040204020203" pitchFamily="34" charset="0"/>
                <a:cs typeface="Segoe UI" panose="020B0502040204020203" pitchFamily="34" charset="0"/>
              </a:rPr>
              <a:t>Building Solutions with AI </a:t>
            </a:r>
          </a:p>
        </p:txBody>
      </p:sp>
      <p:sp>
        <p:nvSpPr>
          <p:cNvPr id="3" name="Footer Placeholder 2">
            <a:extLst>
              <a:ext uri="{FF2B5EF4-FFF2-40B4-BE49-F238E27FC236}">
                <a16:creationId xmlns:a16="http://schemas.microsoft.com/office/drawing/2014/main" id="{CEEA79D0-9EF7-B360-9511-888B96863922}"/>
              </a:ext>
            </a:extLst>
          </p:cNvPr>
          <p:cNvSpPr>
            <a:spLocks noGrp="1"/>
          </p:cNvSpPr>
          <p:nvPr>
            <p:ph type="ftr" sz="quarter" idx="11"/>
          </p:nvPr>
        </p:nvSpPr>
        <p:spPr/>
        <p:txBody>
          <a:bodyPr/>
          <a:lstStyle/>
          <a:p>
            <a:pPr defTabSz="685800"/>
            <a:r>
              <a:rPr lang="en-US" dirty="0">
                <a:solidFill>
                  <a:srgbClr val="112F4E">
                    <a:tint val="75000"/>
                  </a:srgbClr>
                </a:solidFill>
              </a:rPr>
              <a:t>FOR INTERNAL USE ONLY • OFFICE OF INFORMATION AND TECHNOLOGY</a:t>
            </a:r>
          </a:p>
        </p:txBody>
      </p:sp>
      <p:sp>
        <p:nvSpPr>
          <p:cNvPr id="4" name="Slide Number Placeholder 3">
            <a:extLst>
              <a:ext uri="{FF2B5EF4-FFF2-40B4-BE49-F238E27FC236}">
                <a16:creationId xmlns:a16="http://schemas.microsoft.com/office/drawing/2014/main" id="{FC13B830-9B06-3AA2-A359-1CFF75DD4A8F}"/>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27</a:t>
            </a:fld>
            <a:endParaRPr lang="en-US" dirty="0">
              <a:solidFill>
                <a:srgbClr val="112F4E">
                  <a:tint val="75000"/>
                </a:srgbClr>
              </a:solidFill>
            </a:endParaRPr>
          </a:p>
        </p:txBody>
      </p:sp>
    </p:spTree>
    <p:extLst>
      <p:ext uri="{BB962C8B-B14F-4D97-AF65-F5344CB8AC3E}">
        <p14:creationId xmlns:p14="http://schemas.microsoft.com/office/powerpoint/2010/main" val="332311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A98348E-5DA8-AE72-4C0A-E16839089E4C}"/>
              </a:ext>
            </a:extLst>
          </p:cNvPr>
          <p:cNvSpPr>
            <a:spLocks noGrp="1"/>
          </p:cNvSpPr>
          <p:nvPr>
            <p:ph type="title"/>
          </p:nvPr>
        </p:nvSpPr>
        <p:spPr/>
        <p:txBody>
          <a:bodyPr/>
          <a:lstStyle/>
          <a:p>
            <a:r>
              <a:rPr lang="en-US" b="1" dirty="0"/>
              <a:t>Our Standards: Trustworthy AI at VA</a:t>
            </a:r>
            <a:endParaRPr lang="en-US" dirty="0"/>
          </a:p>
        </p:txBody>
      </p:sp>
      <p:pic>
        <p:nvPicPr>
          <p:cNvPr id="11" name="Picture 10" descr="Trustworthy AI Framework: &#10;Purposeful&#10;Effective &amp; Safe&#10;Secure &amp; Private&#10;Fair &amp; Equitable&#10;Transparent &amp; Explainable&#10;Accountable  Monitored">
            <a:extLst>
              <a:ext uri="{FF2B5EF4-FFF2-40B4-BE49-F238E27FC236}">
                <a16:creationId xmlns:a16="http://schemas.microsoft.com/office/drawing/2014/main" id="{CFD24C96-37FF-A3C3-F5B6-83E40F4F3841}"/>
              </a:ext>
            </a:extLst>
          </p:cNvPr>
          <p:cNvPicPr>
            <a:picLocks noChangeAspect="1"/>
          </p:cNvPicPr>
          <p:nvPr/>
        </p:nvPicPr>
        <p:blipFill>
          <a:blip r:embed="rId3"/>
          <a:stretch>
            <a:fillRect/>
          </a:stretch>
        </p:blipFill>
        <p:spPr>
          <a:xfrm>
            <a:off x="2223534" y="1713285"/>
            <a:ext cx="4696932" cy="3858840"/>
          </a:xfrm>
          <a:prstGeom prst="rect">
            <a:avLst/>
          </a:prstGeom>
        </p:spPr>
      </p:pic>
      <p:sp>
        <p:nvSpPr>
          <p:cNvPr id="4" name="Footer Placeholder 3">
            <a:extLst>
              <a:ext uri="{FF2B5EF4-FFF2-40B4-BE49-F238E27FC236}">
                <a16:creationId xmlns:a16="http://schemas.microsoft.com/office/drawing/2014/main" id="{1A224C7A-F046-2A01-2C37-E71FC8179EB5}"/>
              </a:ext>
            </a:extLst>
          </p:cNvPr>
          <p:cNvSpPr>
            <a:spLocks noGrp="1"/>
          </p:cNvSpPr>
          <p:nvPr>
            <p:ph type="ftr" sz="quarter" idx="11"/>
          </p:nvPr>
        </p:nvSpPr>
        <p:spPr/>
        <p:txBody>
          <a:bodyPr/>
          <a:lstStyle/>
          <a:p>
            <a:pPr defTabSz="685800"/>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53CA98C7-E1FC-2149-735A-26F00B54B283}"/>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28</a:t>
            </a:fld>
            <a:endParaRPr lang="en-US" dirty="0">
              <a:solidFill>
                <a:srgbClr val="112F4E">
                  <a:tint val="75000"/>
                </a:srgbClr>
              </a:solidFill>
            </a:endParaRPr>
          </a:p>
        </p:txBody>
      </p:sp>
    </p:spTree>
    <p:extLst>
      <p:ext uri="{BB962C8B-B14F-4D97-AF65-F5344CB8AC3E}">
        <p14:creationId xmlns:p14="http://schemas.microsoft.com/office/powerpoint/2010/main" val="94228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F8E0-CEAC-937A-3BBA-594EDC56241B}"/>
              </a:ext>
            </a:extLst>
          </p:cNvPr>
          <p:cNvSpPr>
            <a:spLocks noGrp="1"/>
          </p:cNvSpPr>
          <p:nvPr>
            <p:ph type="title"/>
          </p:nvPr>
        </p:nvSpPr>
        <p:spPr/>
        <p:txBody>
          <a:bodyPr/>
          <a:lstStyle/>
          <a:p>
            <a:r>
              <a:rPr lang="en-US" dirty="0"/>
              <a:t>VA’s 2024 Use Case Inventory</a:t>
            </a:r>
          </a:p>
        </p:txBody>
      </p:sp>
      <p:sp>
        <p:nvSpPr>
          <p:cNvPr id="3" name="Content Placeholder 2">
            <a:extLst>
              <a:ext uri="{FF2B5EF4-FFF2-40B4-BE49-F238E27FC236}">
                <a16:creationId xmlns:a16="http://schemas.microsoft.com/office/drawing/2014/main" id="{5B08C69C-5D32-862A-8903-E8B8EB18CDEB}"/>
              </a:ext>
            </a:extLst>
          </p:cNvPr>
          <p:cNvSpPr>
            <a:spLocks noGrp="1"/>
          </p:cNvSpPr>
          <p:nvPr>
            <p:ph sz="quarter" idx="13"/>
          </p:nvPr>
        </p:nvSpPr>
        <p:spPr/>
        <p:txBody>
          <a:bodyPr/>
          <a:lstStyle/>
          <a:p>
            <a:r>
              <a:rPr lang="en-US" sz="1950" dirty="0"/>
              <a:t>Released December 16th, 2024</a:t>
            </a:r>
          </a:p>
          <a:p>
            <a:r>
              <a:rPr lang="en-US" sz="1950" dirty="0"/>
              <a:t>227 use cases, with 82% from Veterans Health Administration (VHA) followed by OIT, Veterans Benefits Administration (VBA), and Veterans Experience Office (VEO)</a:t>
            </a:r>
          </a:p>
          <a:p>
            <a:r>
              <a:rPr lang="en-US" sz="1950" dirty="0"/>
              <a:t>Common categories include productivity, clinical decision support, medical devices, and natural language processing</a:t>
            </a:r>
          </a:p>
          <a:p>
            <a:r>
              <a:rPr lang="en-US" sz="1950" dirty="0"/>
              <a:t>Positions VA as among most transparent healthcare systems in country related to AI</a:t>
            </a:r>
          </a:p>
        </p:txBody>
      </p:sp>
      <p:sp>
        <p:nvSpPr>
          <p:cNvPr id="4" name="Footer Placeholder 3">
            <a:extLst>
              <a:ext uri="{FF2B5EF4-FFF2-40B4-BE49-F238E27FC236}">
                <a16:creationId xmlns:a16="http://schemas.microsoft.com/office/drawing/2014/main" id="{F3655983-0509-D0E2-C341-36A19509E862}"/>
              </a:ext>
            </a:extLst>
          </p:cNvPr>
          <p:cNvSpPr>
            <a:spLocks noGrp="1"/>
          </p:cNvSpPr>
          <p:nvPr>
            <p:ph type="ftr" sz="quarter" idx="11"/>
          </p:nvPr>
        </p:nvSpPr>
        <p:spPr/>
        <p:txBody>
          <a:bodyPr/>
          <a:lstStyle/>
          <a:p>
            <a:pPr defTabSz="685800">
              <a:defRPr/>
            </a:pPr>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FCDF3736-7722-A5A5-2C55-63F9654A425B}"/>
              </a:ext>
            </a:extLst>
          </p:cNvPr>
          <p:cNvSpPr>
            <a:spLocks noGrp="1"/>
          </p:cNvSpPr>
          <p:nvPr>
            <p:ph type="sldNum" sz="quarter" idx="12"/>
          </p:nvPr>
        </p:nvSpPr>
        <p:spPr/>
        <p:txBody>
          <a:bodyPr/>
          <a:lstStyle/>
          <a:p>
            <a:pPr defTabSz="685800">
              <a:defRPr/>
            </a:pPr>
            <a:fld id="{E573346A-FCA4-684E-8D18-26E8324063ED}" type="slidenum">
              <a:rPr lang="en-US">
                <a:solidFill>
                  <a:srgbClr val="112F4E">
                    <a:tint val="75000"/>
                  </a:srgbClr>
                </a:solidFill>
              </a:rPr>
              <a:pPr defTabSz="685800">
                <a:defRPr/>
              </a:pPr>
              <a:t>29</a:t>
            </a:fld>
            <a:endParaRPr lang="en-US" dirty="0">
              <a:solidFill>
                <a:srgbClr val="112F4E">
                  <a:tint val="75000"/>
                </a:srgbClr>
              </a:solidFill>
            </a:endParaRPr>
          </a:p>
        </p:txBody>
      </p:sp>
    </p:spTree>
    <p:extLst>
      <p:ext uri="{BB962C8B-B14F-4D97-AF65-F5344CB8AC3E}">
        <p14:creationId xmlns:p14="http://schemas.microsoft.com/office/powerpoint/2010/main" val="381793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4B248A1-F576-4550-9FF3-FD19F80FFA1D}" type="slidenum">
              <a:rPr lang="en-US" smtClean="0"/>
              <a:pPr>
                <a:defRPr/>
              </a:pPr>
              <a:t>3</a:t>
            </a:fld>
            <a:endParaRPr lang="en-US" dirty="0"/>
          </a:p>
        </p:txBody>
      </p:sp>
      <p:sp>
        <p:nvSpPr>
          <p:cNvPr id="8" name="Content Placeholder 2"/>
          <p:cNvSpPr txBox="1">
            <a:spLocks/>
          </p:cNvSpPr>
          <p:nvPr/>
        </p:nvSpPr>
        <p:spPr bwMode="auto">
          <a:xfrm>
            <a:off x="457200" y="762000"/>
            <a:ext cx="8229600" cy="5257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lnSpc>
                <a:spcPts val="3360"/>
              </a:lnSpc>
              <a:spcBef>
                <a:spcPts val="0"/>
              </a:spcBef>
              <a:buFont typeface="Arial" panose="020B0604020202020204" pitchFamily="34" charset="0"/>
              <a:buChar char="•"/>
            </a:pPr>
            <a:r>
              <a:rPr lang="en-US" sz="2400" dirty="0">
                <a:solidFill>
                  <a:prstClr val="black"/>
                </a:solidFill>
                <a:latin typeface="+mn-lt"/>
              </a:rPr>
              <a:t>The registration list, briefing charts, TAC future contracting opportunities list and the recording of the event will be available on </a:t>
            </a:r>
            <a:r>
              <a:rPr lang="en-US" sz="2400" b="1" u="sng" dirty="0">
                <a:solidFill>
                  <a:srgbClr val="1F497D">
                    <a:lumMod val="75000"/>
                  </a:srgbClr>
                </a:solidFill>
                <a:latin typeface="+mn-lt"/>
              </a:rPr>
              <a:t>https://www.voa.va.gov</a:t>
            </a:r>
            <a:r>
              <a:rPr lang="en-US" sz="2400" dirty="0">
                <a:solidFill>
                  <a:prstClr val="black"/>
                </a:solidFill>
                <a:latin typeface="+mn-lt"/>
              </a:rPr>
              <a:t> under the “Advanced Planning Brief to Industry 2025” library within a week of today’s event.</a:t>
            </a:r>
          </a:p>
          <a:p>
            <a:pPr marL="346075" indent="-346075">
              <a:lnSpc>
                <a:spcPts val="3360"/>
              </a:lnSpc>
              <a:spcBef>
                <a:spcPts val="0"/>
              </a:spcBef>
              <a:buFont typeface="Arial" panose="020B0604020202020204" pitchFamily="34" charset="0"/>
              <a:buChar char="•"/>
            </a:pPr>
            <a:endParaRPr lang="en-US" sz="2400" dirty="0">
              <a:solidFill>
                <a:prstClr val="black"/>
              </a:solidFill>
              <a:latin typeface="+mn-lt"/>
            </a:endParaRPr>
          </a:p>
          <a:p>
            <a:pPr marL="0" indent="0">
              <a:lnSpc>
                <a:spcPts val="2600"/>
              </a:lnSpc>
              <a:spcBef>
                <a:spcPts val="0"/>
              </a:spcBef>
              <a:buNone/>
            </a:pPr>
            <a:endParaRPr lang="en-US" sz="2800" dirty="0">
              <a:solidFill>
                <a:prstClr val="black"/>
              </a:solidFill>
            </a:endParaRPr>
          </a:p>
          <a:p>
            <a:pPr marL="0" indent="0">
              <a:lnSpc>
                <a:spcPts val="3360"/>
              </a:lnSpc>
              <a:spcBef>
                <a:spcPts val="0"/>
              </a:spcBef>
              <a:buNone/>
            </a:pPr>
            <a:endParaRPr lang="en-US" sz="2800" dirty="0">
              <a:solidFill>
                <a:prstClr val="black"/>
              </a:solidFill>
            </a:endParaRPr>
          </a:p>
        </p:txBody>
      </p:sp>
      <p:sp>
        <p:nvSpPr>
          <p:cNvPr id="10" name="Title 1"/>
          <p:cNvSpPr txBox="1">
            <a:spLocks/>
          </p:cNvSpPr>
          <p:nvPr/>
        </p:nvSpPr>
        <p:spPr bwMode="auto">
          <a:xfrm>
            <a:off x="0" y="0"/>
            <a:ext cx="9144000" cy="5688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ts val="3500"/>
              </a:lnSpc>
            </a:pPr>
            <a:r>
              <a:rPr lang="en-US" altLang="en-US" sz="4000" b="1" dirty="0">
                <a:solidFill>
                  <a:schemeClr val="bg1"/>
                </a:solidFill>
                <a:latin typeface="+mj-lt"/>
              </a:rPr>
              <a:t>Administrative Remarks (Cont.)</a:t>
            </a:r>
          </a:p>
          <a:p>
            <a:endParaRPr lang="en-US" altLang="en-US" b="1" dirty="0">
              <a:solidFill>
                <a:prstClr val="black"/>
              </a:solidFill>
            </a:endParaRPr>
          </a:p>
        </p:txBody>
      </p:sp>
    </p:spTree>
    <p:extLst>
      <p:ext uri="{BB962C8B-B14F-4D97-AF65-F5344CB8AC3E}">
        <p14:creationId xmlns:p14="http://schemas.microsoft.com/office/powerpoint/2010/main" val="938597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56BD-1413-E491-C1E5-A4AF93DCCEC4}"/>
              </a:ext>
            </a:extLst>
          </p:cNvPr>
          <p:cNvSpPr>
            <a:spLocks noGrp="1"/>
          </p:cNvSpPr>
          <p:nvPr>
            <p:ph type="title"/>
          </p:nvPr>
        </p:nvSpPr>
        <p:spPr/>
        <p:txBody>
          <a:bodyPr/>
          <a:lstStyle/>
          <a:p>
            <a:r>
              <a:rPr lang="en-US" dirty="0"/>
              <a:t>VA’s 2024 Use Case Inventory</a:t>
            </a:r>
          </a:p>
        </p:txBody>
      </p:sp>
      <p:pic>
        <p:nvPicPr>
          <p:cNvPr id="13" name="Content Placeholder 12" descr="A table displaying the count of employees or instances within various VA (Veterans Affairs) Administrative Offices. The 'Veterans Health Administration' (VHA) has the highest count at 188, followed by 'Office of Information &amp; Technology' (OIT) with 19 and 'Veterans Benefits Administration' (VBA) with 12. Other offices listed include 'Veterans Experience Office' (VEO), 'National Cemetery Administration' (NCA), and several smaller offices with a count of 1 each.">
            <a:extLst>
              <a:ext uri="{FF2B5EF4-FFF2-40B4-BE49-F238E27FC236}">
                <a16:creationId xmlns:a16="http://schemas.microsoft.com/office/drawing/2014/main" id="{639C83C2-AEF6-18CF-BBE6-B355CFFC8004}"/>
              </a:ext>
            </a:extLst>
          </p:cNvPr>
          <p:cNvPicPr>
            <a:picLocks noGrp="1" noChangeAspect="1"/>
          </p:cNvPicPr>
          <p:nvPr>
            <p:ph sz="quarter" idx="14"/>
          </p:nvPr>
        </p:nvPicPr>
        <p:blipFill>
          <a:blip r:embed="rId3"/>
          <a:stretch>
            <a:fillRect/>
          </a:stretch>
        </p:blipFill>
        <p:spPr>
          <a:xfrm>
            <a:off x="514007" y="1798617"/>
            <a:ext cx="3698186" cy="3260767"/>
          </a:xfrm>
        </p:spPr>
      </p:pic>
      <p:pic>
        <p:nvPicPr>
          <p:cNvPr id="15" name="Content Placeholder 14" descr="A pie chart titled 'AI Use Cases by Admin Office' showing the distribution of AI use cases across various VA administrative offices. The largest portion, represented in blue, belongs to the Veterans Health Administration (VHA), followed by the Office of Information &amp; Technology (OIT) in orange and the Veterans Benefits Administration (VBA) in green. Smaller slices represent the Veterans Experience Office (VEO), Office of Management (OM), and several other VA offices, as listed in the legend.">
            <a:extLst>
              <a:ext uri="{FF2B5EF4-FFF2-40B4-BE49-F238E27FC236}">
                <a16:creationId xmlns:a16="http://schemas.microsoft.com/office/drawing/2014/main" id="{54B7C42D-2C50-2820-DA38-80D6D293A1C7}"/>
              </a:ext>
            </a:extLst>
          </p:cNvPr>
          <p:cNvPicPr>
            <a:picLocks noGrp="1" noChangeAspect="1"/>
          </p:cNvPicPr>
          <p:nvPr>
            <p:ph sz="quarter" idx="15"/>
          </p:nvPr>
        </p:nvPicPr>
        <p:blipFill>
          <a:blip r:embed="rId4"/>
          <a:stretch>
            <a:fillRect/>
          </a:stretch>
        </p:blipFill>
        <p:spPr>
          <a:xfrm>
            <a:off x="4212193" y="2398692"/>
            <a:ext cx="4819001" cy="2296201"/>
          </a:xfrm>
        </p:spPr>
      </p:pic>
      <p:sp>
        <p:nvSpPr>
          <p:cNvPr id="6" name="Footer Placeholder 5">
            <a:extLst>
              <a:ext uri="{FF2B5EF4-FFF2-40B4-BE49-F238E27FC236}">
                <a16:creationId xmlns:a16="http://schemas.microsoft.com/office/drawing/2014/main" id="{D11DA551-9948-F443-E823-39D334F62339}"/>
              </a:ext>
            </a:extLst>
          </p:cNvPr>
          <p:cNvSpPr>
            <a:spLocks noGrp="1"/>
          </p:cNvSpPr>
          <p:nvPr>
            <p:ph type="ftr" sz="quarter" idx="11"/>
          </p:nvPr>
        </p:nvSpPr>
        <p:spPr/>
        <p:txBody>
          <a:bodyPr/>
          <a:lstStyle/>
          <a:p>
            <a:pPr defTabSz="685800"/>
            <a:r>
              <a:rPr lang="en-US" dirty="0">
                <a:solidFill>
                  <a:srgbClr val="112F4E">
                    <a:tint val="75000"/>
                  </a:srgbClr>
                </a:solidFill>
              </a:rPr>
              <a:t>FOR INTERNAL USE ONLY • OFFICE OF INFORMATION AND TECHNOLOGY</a:t>
            </a:r>
          </a:p>
        </p:txBody>
      </p:sp>
      <p:sp>
        <p:nvSpPr>
          <p:cNvPr id="7" name="Slide Number Placeholder 6">
            <a:extLst>
              <a:ext uri="{FF2B5EF4-FFF2-40B4-BE49-F238E27FC236}">
                <a16:creationId xmlns:a16="http://schemas.microsoft.com/office/drawing/2014/main" id="{30042411-A555-3EDA-A8E2-8D829B588B57}"/>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30</a:t>
            </a:fld>
            <a:endParaRPr lang="en-US" dirty="0">
              <a:solidFill>
                <a:srgbClr val="112F4E">
                  <a:tint val="75000"/>
                </a:srgbClr>
              </a:solidFill>
            </a:endParaRPr>
          </a:p>
        </p:txBody>
      </p:sp>
    </p:spTree>
    <p:extLst>
      <p:ext uri="{BB962C8B-B14F-4D97-AF65-F5344CB8AC3E}">
        <p14:creationId xmlns:p14="http://schemas.microsoft.com/office/powerpoint/2010/main" val="330329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F6911-9DEF-3244-A182-139E8A489E3E}"/>
              </a:ext>
            </a:extLst>
          </p:cNvPr>
          <p:cNvSpPr>
            <a:spLocks noGrp="1"/>
          </p:cNvSpPr>
          <p:nvPr>
            <p:ph type="title"/>
          </p:nvPr>
        </p:nvSpPr>
        <p:spPr/>
        <p:txBody>
          <a:bodyPr/>
          <a:lstStyle/>
          <a:p>
            <a:r>
              <a:rPr lang="en-US" dirty="0"/>
              <a:t>USING AI IN YOUR WORK</a:t>
            </a:r>
          </a:p>
        </p:txBody>
      </p:sp>
      <p:sp>
        <p:nvSpPr>
          <p:cNvPr id="5" name="Footer Placeholder 4">
            <a:extLst>
              <a:ext uri="{FF2B5EF4-FFF2-40B4-BE49-F238E27FC236}">
                <a16:creationId xmlns:a16="http://schemas.microsoft.com/office/drawing/2014/main" id="{D7E244D5-84FA-1146-A023-B8965819CD6A}"/>
              </a:ext>
            </a:extLst>
          </p:cNvPr>
          <p:cNvSpPr>
            <a:spLocks noGrp="1"/>
          </p:cNvSpPr>
          <p:nvPr>
            <p:ph type="ftr" sz="quarter" idx="11"/>
          </p:nvPr>
        </p:nvSpPr>
        <p:spPr/>
        <p:txBody>
          <a:bodyPr/>
          <a:lstStyle/>
          <a:p>
            <a:pPr defTabSz="685800"/>
            <a:r>
              <a:rPr lang="en-US" dirty="0">
                <a:solidFill>
                  <a:srgbClr val="FFFFFF"/>
                </a:solidFill>
              </a:rPr>
              <a:t>FOR INTERNAL USE ONLY • OFFICE OF INFORMATION AND TECHNOLOGY</a:t>
            </a:r>
          </a:p>
        </p:txBody>
      </p:sp>
      <p:sp>
        <p:nvSpPr>
          <p:cNvPr id="4" name="Slide Number Placeholder 3">
            <a:extLst>
              <a:ext uri="{FF2B5EF4-FFF2-40B4-BE49-F238E27FC236}">
                <a16:creationId xmlns:a16="http://schemas.microsoft.com/office/drawing/2014/main" id="{9A38D82B-1A89-6145-A301-B067C4607B40}"/>
              </a:ext>
            </a:extLst>
          </p:cNvPr>
          <p:cNvSpPr>
            <a:spLocks noGrp="1"/>
          </p:cNvSpPr>
          <p:nvPr>
            <p:ph type="sldNum" sz="quarter" idx="12"/>
          </p:nvPr>
        </p:nvSpPr>
        <p:spPr/>
        <p:txBody>
          <a:bodyPr/>
          <a:lstStyle/>
          <a:p>
            <a:pPr defTabSz="685800"/>
            <a:fld id="{E573346A-FCA4-684E-8D18-26E8324063ED}" type="slidenum">
              <a:rPr lang="en-US">
                <a:solidFill>
                  <a:srgbClr val="FFFFFF"/>
                </a:solidFill>
              </a:rPr>
              <a:pPr defTabSz="685800"/>
              <a:t>31</a:t>
            </a:fld>
            <a:endParaRPr lang="en-US" dirty="0">
              <a:solidFill>
                <a:srgbClr val="FFFFFF"/>
              </a:solidFill>
            </a:endParaRPr>
          </a:p>
        </p:txBody>
      </p:sp>
    </p:spTree>
    <p:extLst>
      <p:ext uri="{BB962C8B-B14F-4D97-AF65-F5344CB8AC3E}">
        <p14:creationId xmlns:p14="http://schemas.microsoft.com/office/powerpoint/2010/main" val="3952874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F8E0-CEAC-937A-3BBA-594EDC56241B}"/>
              </a:ext>
            </a:extLst>
          </p:cNvPr>
          <p:cNvSpPr>
            <a:spLocks noGrp="1"/>
          </p:cNvSpPr>
          <p:nvPr>
            <p:ph type="title"/>
          </p:nvPr>
        </p:nvSpPr>
        <p:spPr/>
        <p:txBody>
          <a:bodyPr/>
          <a:lstStyle/>
          <a:p>
            <a:r>
              <a:rPr lang="en-US" dirty="0">
                <a:latin typeface="Segoe UI"/>
                <a:cs typeface="Segoe UI"/>
              </a:rPr>
              <a:t>Current Guidance on GenAI at VA </a:t>
            </a:r>
            <a:endParaRPr lang="en-US" dirty="0"/>
          </a:p>
        </p:txBody>
      </p:sp>
      <p:sp>
        <p:nvSpPr>
          <p:cNvPr id="3" name="Content Placeholder 2">
            <a:extLst>
              <a:ext uri="{FF2B5EF4-FFF2-40B4-BE49-F238E27FC236}">
                <a16:creationId xmlns:a16="http://schemas.microsoft.com/office/drawing/2014/main" id="{5B08C69C-5D32-862A-8903-E8B8EB18CDEB}"/>
              </a:ext>
            </a:extLst>
          </p:cNvPr>
          <p:cNvSpPr>
            <a:spLocks noGrp="1"/>
          </p:cNvSpPr>
          <p:nvPr>
            <p:ph sz="quarter" idx="13"/>
          </p:nvPr>
        </p:nvSpPr>
        <p:spPr>
          <a:xfrm>
            <a:off x="628650" y="1885950"/>
            <a:ext cx="8184274" cy="3686175"/>
          </a:xfrm>
        </p:spPr>
        <p:txBody>
          <a:bodyPr/>
          <a:lstStyle/>
          <a:p>
            <a:pPr marL="514350" indent="-342900"/>
            <a:r>
              <a:rPr lang="en-US" sz="1950" b="1" dirty="0">
                <a:solidFill>
                  <a:schemeClr val="accent6"/>
                </a:solidFill>
              </a:rPr>
              <a:t>No web-based, publicly available generative AI service has been approved for use </a:t>
            </a:r>
            <a:r>
              <a:rPr lang="en-US" sz="1950" b="1" i="1" dirty="0">
                <a:solidFill>
                  <a:schemeClr val="accent6"/>
                </a:solidFill>
              </a:rPr>
              <a:t>with VA sensitive information (see note)</a:t>
            </a:r>
            <a:r>
              <a:rPr lang="en-US" sz="1950" b="1" dirty="0">
                <a:solidFill>
                  <a:schemeClr val="accent6"/>
                </a:solidFill>
              </a:rPr>
              <a:t>. </a:t>
            </a:r>
            <a:endParaRPr lang="en-US" sz="1950" dirty="0">
              <a:solidFill>
                <a:schemeClr val="accent6"/>
              </a:solidFill>
              <a:ea typeface="Calibri"/>
            </a:endParaRPr>
          </a:p>
          <a:p>
            <a:pPr marL="514350" indent="-342900"/>
            <a:r>
              <a:rPr lang="en-US" sz="1950" dirty="0">
                <a:solidFill>
                  <a:schemeClr val="accent6"/>
                </a:solidFill>
              </a:rPr>
              <a:t>When users enter information into these tools, VA loses control of the data. Some public LLM web services have terms of service allowing them to use this data for other purposes. </a:t>
            </a:r>
          </a:p>
          <a:p>
            <a:pPr marL="514350" indent="-342900"/>
            <a:r>
              <a:rPr lang="en-US" sz="1950" dirty="0">
                <a:solidFill>
                  <a:schemeClr val="accent6"/>
                </a:solidFill>
              </a:rPr>
              <a:t>Examples include: OpenAI’s ChatGPT, Perplexity, Grok, Otter.ai. Some of these tools are blocked on the VA network. </a:t>
            </a:r>
            <a:r>
              <a:rPr lang="en-US" sz="1950" dirty="0">
                <a:solidFill>
                  <a:srgbClr val="0563C1"/>
                </a:solidFill>
                <a:hlinkClick r:id="rId3">
                  <a:extLst>
                    <a:ext uri="{A12FA001-AC4F-418D-AE19-62706E023703}">
                      <ahyp:hlinkClr xmlns:ahyp="http://schemas.microsoft.com/office/drawing/2018/hyperlinkcolor" val="tx"/>
                    </a:ext>
                  </a:extLst>
                </a:hlinkClick>
              </a:rPr>
              <a:t>Current guidance on use of Generative AI at </a:t>
            </a:r>
            <a:r>
              <a:rPr lang="en-US" sz="1950" dirty="0">
                <a:solidFill>
                  <a:schemeClr val="accent6"/>
                </a:solidFill>
                <a:hlinkClick r:id="rId3">
                  <a:extLst>
                    <a:ext uri="{A12FA001-AC4F-418D-AE19-62706E023703}">
                      <ahyp:hlinkClr xmlns:ahyp="http://schemas.microsoft.com/office/drawing/2018/hyperlinkcolor" val="tx"/>
                    </a:ext>
                  </a:extLst>
                </a:hlinkClick>
              </a:rPr>
              <a:t>VA</a:t>
            </a:r>
            <a:endParaRPr lang="en-US" sz="1950" dirty="0">
              <a:solidFill>
                <a:schemeClr val="accent6"/>
              </a:solidFill>
            </a:endParaRPr>
          </a:p>
        </p:txBody>
      </p:sp>
      <p:sp>
        <p:nvSpPr>
          <p:cNvPr id="6" name="TextBox 5">
            <a:extLst>
              <a:ext uri="{FF2B5EF4-FFF2-40B4-BE49-F238E27FC236}">
                <a16:creationId xmlns:a16="http://schemas.microsoft.com/office/drawing/2014/main" id="{892B3AE3-5F8C-5A41-F8C9-14DEDE620AB2}"/>
              </a:ext>
            </a:extLst>
          </p:cNvPr>
          <p:cNvSpPr txBox="1"/>
          <p:nvPr/>
        </p:nvSpPr>
        <p:spPr>
          <a:xfrm>
            <a:off x="628650" y="4679750"/>
            <a:ext cx="8184274" cy="7617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r>
              <a:rPr lang="en-US" sz="1500" b="1" i="1" dirty="0">
                <a:solidFill>
                  <a:srgbClr val="0E1D33">
                    <a:lumMod val="90000"/>
                    <a:lumOff val="10000"/>
                  </a:srgbClr>
                </a:solidFill>
                <a:latin typeface="Segoe UI"/>
                <a:cs typeface="Segoe UI"/>
              </a:rPr>
              <a:t>Note: VA Sensitive Information</a:t>
            </a:r>
            <a:r>
              <a:rPr lang="en-US" sz="1500" i="1" dirty="0">
                <a:solidFill>
                  <a:srgbClr val="0E1D33">
                    <a:lumMod val="90000"/>
                    <a:lumOff val="10000"/>
                  </a:srgbClr>
                </a:solidFill>
                <a:latin typeface="Segoe UI"/>
                <a:cs typeface="Segoe UI"/>
              </a:rPr>
              <a:t> is any information that has not been cleared for public release and has been collected, developed, received, transmitted, used, or stored by VA, or by a non-VA entity in support of an official VA activity.</a:t>
            </a:r>
            <a:endParaRPr lang="en-US" sz="1500" dirty="0">
              <a:solidFill>
                <a:srgbClr val="0E1D33">
                  <a:lumMod val="90000"/>
                  <a:lumOff val="10000"/>
                </a:srgbClr>
              </a:solidFill>
              <a:latin typeface="Calibri" panose="020F0502020204030204"/>
            </a:endParaRPr>
          </a:p>
        </p:txBody>
      </p:sp>
      <p:sp>
        <p:nvSpPr>
          <p:cNvPr id="4" name="Footer Placeholder 3">
            <a:extLst>
              <a:ext uri="{FF2B5EF4-FFF2-40B4-BE49-F238E27FC236}">
                <a16:creationId xmlns:a16="http://schemas.microsoft.com/office/drawing/2014/main" id="{F3655983-0509-D0E2-C341-36A19509E862}"/>
              </a:ext>
            </a:extLst>
          </p:cNvPr>
          <p:cNvSpPr>
            <a:spLocks noGrp="1"/>
          </p:cNvSpPr>
          <p:nvPr>
            <p:ph type="ftr" sz="quarter" idx="11"/>
          </p:nvPr>
        </p:nvSpPr>
        <p:spPr/>
        <p:txBody>
          <a:bodyPr/>
          <a:lstStyle/>
          <a:p>
            <a:pPr defTabSz="685800">
              <a:defRPr/>
            </a:pPr>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FCDF3736-7722-A5A5-2C55-63F9654A425B}"/>
              </a:ext>
            </a:extLst>
          </p:cNvPr>
          <p:cNvSpPr>
            <a:spLocks noGrp="1"/>
          </p:cNvSpPr>
          <p:nvPr>
            <p:ph type="sldNum" sz="quarter" idx="12"/>
          </p:nvPr>
        </p:nvSpPr>
        <p:spPr/>
        <p:txBody>
          <a:bodyPr/>
          <a:lstStyle/>
          <a:p>
            <a:pPr defTabSz="685800">
              <a:defRPr/>
            </a:pPr>
            <a:fld id="{E573346A-FCA4-684E-8D18-26E8324063ED}" type="slidenum">
              <a:rPr lang="en-US">
                <a:solidFill>
                  <a:srgbClr val="112F4E">
                    <a:tint val="75000"/>
                  </a:srgbClr>
                </a:solidFill>
              </a:rPr>
              <a:pPr defTabSz="685800">
                <a:defRPr/>
              </a:pPr>
              <a:t>32</a:t>
            </a:fld>
            <a:endParaRPr lang="en-US" dirty="0">
              <a:solidFill>
                <a:srgbClr val="112F4E">
                  <a:tint val="75000"/>
                </a:srgbClr>
              </a:solidFill>
            </a:endParaRPr>
          </a:p>
        </p:txBody>
      </p:sp>
    </p:spTree>
    <p:extLst>
      <p:ext uri="{BB962C8B-B14F-4D97-AF65-F5344CB8AC3E}">
        <p14:creationId xmlns:p14="http://schemas.microsoft.com/office/powerpoint/2010/main" val="2518383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F8E0-CEAC-937A-3BBA-594EDC56241B}"/>
              </a:ext>
            </a:extLst>
          </p:cNvPr>
          <p:cNvSpPr>
            <a:spLocks noGrp="1"/>
          </p:cNvSpPr>
          <p:nvPr>
            <p:ph type="title"/>
          </p:nvPr>
        </p:nvSpPr>
        <p:spPr/>
        <p:txBody>
          <a:bodyPr/>
          <a:lstStyle/>
          <a:p>
            <a:r>
              <a:rPr lang="en-US" dirty="0"/>
              <a:t>Active Generative AI Tools at VA</a:t>
            </a:r>
          </a:p>
        </p:txBody>
      </p:sp>
      <p:sp>
        <p:nvSpPr>
          <p:cNvPr id="3" name="Content Placeholder 2">
            <a:extLst>
              <a:ext uri="{FF2B5EF4-FFF2-40B4-BE49-F238E27FC236}">
                <a16:creationId xmlns:a16="http://schemas.microsoft.com/office/drawing/2014/main" id="{5B08C69C-5D32-862A-8903-E8B8EB18CDEB}"/>
              </a:ext>
            </a:extLst>
          </p:cNvPr>
          <p:cNvSpPr>
            <a:spLocks noGrp="1"/>
          </p:cNvSpPr>
          <p:nvPr>
            <p:ph sz="quarter" idx="13"/>
          </p:nvPr>
        </p:nvSpPr>
        <p:spPr/>
        <p:txBody>
          <a:bodyPr/>
          <a:lstStyle/>
          <a:p>
            <a:pPr algn="l">
              <a:buFont typeface="Arial" panose="020B0604020202020204" pitchFamily="34" charset="0"/>
              <a:buChar char="•"/>
            </a:pPr>
            <a:r>
              <a:rPr lang="en-US" sz="1950" u="sng" dirty="0">
                <a:solidFill>
                  <a:srgbClr val="112E51"/>
                </a:solidFill>
                <a:hlinkClick r:id="rId3"/>
              </a:rPr>
              <a:t>VA GPT (Beta)</a:t>
            </a:r>
            <a:r>
              <a:rPr lang="en-US" sz="1950" dirty="0">
                <a:solidFill>
                  <a:srgbClr val="333333"/>
                </a:solidFill>
              </a:rPr>
              <a:t>: VA’s new Generative-AI (Gen AI) assistant designed to make your job easier, faster, and more efficient, ultimately improving our service to Veterans.</a:t>
            </a:r>
          </a:p>
          <a:p>
            <a:pPr algn="l">
              <a:buFont typeface="Arial" panose="020B0604020202020204" pitchFamily="34" charset="0"/>
              <a:buChar char="•"/>
            </a:pPr>
            <a:r>
              <a:rPr lang="en-US" sz="1950" u="sng" dirty="0">
                <a:solidFill>
                  <a:srgbClr val="112E51"/>
                </a:solidFill>
                <a:hlinkClick r:id="rId4"/>
              </a:rPr>
              <a:t>GitHub Copilot</a:t>
            </a:r>
            <a:r>
              <a:rPr lang="en-US" sz="1950" dirty="0">
                <a:solidFill>
                  <a:srgbClr val="333333"/>
                </a:solidFill>
              </a:rPr>
              <a:t>: GitHub Copilot is an AI-powered tool that assists software developers in writing code. It analyzes the context in the file you are editing, as well as related files, and offers suggestions from within your IDE, GitHub.com web-interface, or CLI.</a:t>
            </a:r>
          </a:p>
          <a:p>
            <a:pPr algn="l">
              <a:buFont typeface="Arial" panose="020B0604020202020204" pitchFamily="34" charset="0"/>
              <a:buChar char="•"/>
            </a:pPr>
            <a:r>
              <a:rPr lang="en-US" sz="1950" dirty="0">
                <a:solidFill>
                  <a:srgbClr val="333333"/>
                </a:solidFill>
              </a:rPr>
              <a:t>Azure OpenAI API: We are currently exploring possibilities and feasibility around offering GPT API access to VA innovators. </a:t>
            </a:r>
            <a:endParaRPr lang="en-US" sz="1950" dirty="0"/>
          </a:p>
        </p:txBody>
      </p:sp>
      <p:sp>
        <p:nvSpPr>
          <p:cNvPr id="4" name="Footer Placeholder 3">
            <a:extLst>
              <a:ext uri="{FF2B5EF4-FFF2-40B4-BE49-F238E27FC236}">
                <a16:creationId xmlns:a16="http://schemas.microsoft.com/office/drawing/2014/main" id="{F3655983-0509-D0E2-C341-36A19509E862}"/>
              </a:ext>
            </a:extLst>
          </p:cNvPr>
          <p:cNvSpPr>
            <a:spLocks noGrp="1"/>
          </p:cNvSpPr>
          <p:nvPr>
            <p:ph type="ftr" sz="quarter" idx="11"/>
          </p:nvPr>
        </p:nvSpPr>
        <p:spPr/>
        <p:txBody>
          <a:bodyPr/>
          <a:lstStyle/>
          <a:p>
            <a:pPr defTabSz="685800">
              <a:defRPr/>
            </a:pPr>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FCDF3736-7722-A5A5-2C55-63F9654A425B}"/>
              </a:ext>
            </a:extLst>
          </p:cNvPr>
          <p:cNvSpPr>
            <a:spLocks noGrp="1"/>
          </p:cNvSpPr>
          <p:nvPr>
            <p:ph type="sldNum" sz="quarter" idx="12"/>
          </p:nvPr>
        </p:nvSpPr>
        <p:spPr/>
        <p:txBody>
          <a:bodyPr/>
          <a:lstStyle/>
          <a:p>
            <a:pPr defTabSz="685800">
              <a:defRPr/>
            </a:pPr>
            <a:fld id="{E573346A-FCA4-684E-8D18-26E8324063ED}" type="slidenum">
              <a:rPr lang="en-US">
                <a:solidFill>
                  <a:srgbClr val="112F4E">
                    <a:tint val="75000"/>
                  </a:srgbClr>
                </a:solidFill>
              </a:rPr>
              <a:pPr defTabSz="685800">
                <a:defRPr/>
              </a:pPr>
              <a:t>33</a:t>
            </a:fld>
            <a:endParaRPr lang="en-US" dirty="0">
              <a:solidFill>
                <a:srgbClr val="112F4E">
                  <a:tint val="75000"/>
                </a:srgbClr>
              </a:solidFill>
            </a:endParaRPr>
          </a:p>
        </p:txBody>
      </p:sp>
    </p:spTree>
    <p:extLst>
      <p:ext uri="{BB962C8B-B14F-4D97-AF65-F5344CB8AC3E}">
        <p14:creationId xmlns:p14="http://schemas.microsoft.com/office/powerpoint/2010/main" val="1456938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uilding ai solutions ">
            <a:extLst>
              <a:ext uri="{FF2B5EF4-FFF2-40B4-BE49-F238E27FC236}">
                <a16:creationId xmlns:a16="http://schemas.microsoft.com/office/drawing/2014/main" id="{E190ADE7-D241-6F0B-DCB6-1A3D0026A049}"/>
              </a:ext>
            </a:extLst>
          </p:cNvPr>
          <p:cNvSpPr txBox="1"/>
          <p:nvPr/>
        </p:nvSpPr>
        <p:spPr>
          <a:xfrm>
            <a:off x="236430" y="2397952"/>
            <a:ext cx="4335570" cy="1615827"/>
          </a:xfrm>
          <a:prstGeom prst="rect">
            <a:avLst/>
          </a:prstGeom>
          <a:noFill/>
        </p:spPr>
        <p:txBody>
          <a:bodyPr wrap="square" rtlCol="0">
            <a:spAutoFit/>
          </a:bodyPr>
          <a:lstStyle/>
          <a:p>
            <a:pPr algn="ctr" defTabSz="685800"/>
            <a:r>
              <a:rPr lang="en-US" sz="4950" b="1" dirty="0">
                <a:solidFill>
                  <a:srgbClr val="112F4E"/>
                </a:solidFill>
                <a:latin typeface="Segoe UI" panose="020B0502040204020203" pitchFamily="34" charset="0"/>
                <a:cs typeface="Segoe UI" panose="020B0502040204020203" pitchFamily="34" charset="0"/>
              </a:rPr>
              <a:t>Building AI Solutions</a:t>
            </a:r>
          </a:p>
        </p:txBody>
      </p:sp>
      <p:sp>
        <p:nvSpPr>
          <p:cNvPr id="6" name="TextBox 5" descr="building solutions with AI">
            <a:extLst>
              <a:ext uri="{FF2B5EF4-FFF2-40B4-BE49-F238E27FC236}">
                <a16:creationId xmlns:a16="http://schemas.microsoft.com/office/drawing/2014/main" id="{34A887A5-C5C8-4B9E-1ACB-337CBC7AC4E8}"/>
              </a:ext>
            </a:extLst>
          </p:cNvPr>
          <p:cNvSpPr txBox="1"/>
          <p:nvPr/>
        </p:nvSpPr>
        <p:spPr>
          <a:xfrm>
            <a:off x="4800601" y="2251755"/>
            <a:ext cx="3943349" cy="2377574"/>
          </a:xfrm>
          <a:prstGeom prst="rect">
            <a:avLst/>
          </a:prstGeom>
          <a:noFill/>
        </p:spPr>
        <p:txBody>
          <a:bodyPr wrap="square" rtlCol="0">
            <a:spAutoFit/>
          </a:bodyPr>
          <a:lstStyle/>
          <a:p>
            <a:pPr algn="ctr" defTabSz="685800"/>
            <a:r>
              <a:rPr lang="en-US" sz="4950" b="1" dirty="0">
                <a:solidFill>
                  <a:srgbClr val="112F4E"/>
                </a:solidFill>
                <a:latin typeface="Segoe UI" panose="020B0502040204020203" pitchFamily="34" charset="0"/>
                <a:cs typeface="Segoe UI" panose="020B0502040204020203" pitchFamily="34" charset="0"/>
              </a:rPr>
              <a:t>Building Solutions with AI </a:t>
            </a:r>
          </a:p>
        </p:txBody>
      </p:sp>
      <p:sp>
        <p:nvSpPr>
          <p:cNvPr id="3" name="Footer Placeholder 2">
            <a:extLst>
              <a:ext uri="{FF2B5EF4-FFF2-40B4-BE49-F238E27FC236}">
                <a16:creationId xmlns:a16="http://schemas.microsoft.com/office/drawing/2014/main" id="{CEEA79D0-9EF7-B360-9511-888B96863922}"/>
              </a:ext>
            </a:extLst>
          </p:cNvPr>
          <p:cNvSpPr>
            <a:spLocks noGrp="1"/>
          </p:cNvSpPr>
          <p:nvPr>
            <p:ph type="ftr" sz="quarter" idx="11"/>
          </p:nvPr>
        </p:nvSpPr>
        <p:spPr/>
        <p:txBody>
          <a:bodyPr/>
          <a:lstStyle/>
          <a:p>
            <a:pPr defTabSz="685800"/>
            <a:r>
              <a:rPr lang="en-US" dirty="0">
                <a:solidFill>
                  <a:srgbClr val="112F4E">
                    <a:tint val="75000"/>
                  </a:srgbClr>
                </a:solidFill>
              </a:rPr>
              <a:t>FOR INTERNAL USE ONLY • OFFICE OF INFORMATION AND TECHNOLOGY</a:t>
            </a:r>
          </a:p>
        </p:txBody>
      </p:sp>
      <p:sp>
        <p:nvSpPr>
          <p:cNvPr id="4" name="Slide Number Placeholder 3">
            <a:extLst>
              <a:ext uri="{FF2B5EF4-FFF2-40B4-BE49-F238E27FC236}">
                <a16:creationId xmlns:a16="http://schemas.microsoft.com/office/drawing/2014/main" id="{FC13B830-9B06-3AA2-A359-1CFF75DD4A8F}"/>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34</a:t>
            </a:fld>
            <a:endParaRPr lang="en-US" dirty="0">
              <a:solidFill>
                <a:srgbClr val="112F4E">
                  <a:tint val="75000"/>
                </a:srgbClr>
              </a:solidFill>
            </a:endParaRPr>
          </a:p>
        </p:txBody>
      </p:sp>
    </p:spTree>
    <p:extLst>
      <p:ext uri="{BB962C8B-B14F-4D97-AF65-F5344CB8AC3E}">
        <p14:creationId xmlns:p14="http://schemas.microsoft.com/office/powerpoint/2010/main" val="1694858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1EE8-4A45-7A8E-005B-D6FEE69D054D}"/>
              </a:ext>
            </a:extLst>
          </p:cNvPr>
          <p:cNvSpPr>
            <a:spLocks noGrp="1"/>
          </p:cNvSpPr>
          <p:nvPr>
            <p:ph type="title"/>
          </p:nvPr>
        </p:nvSpPr>
        <p:spPr/>
        <p:txBody>
          <a:bodyPr/>
          <a:lstStyle/>
          <a:p>
            <a:r>
              <a:rPr lang="en-US" dirty="0"/>
              <a:t>Why This Matters Now</a:t>
            </a:r>
          </a:p>
        </p:txBody>
      </p:sp>
      <p:sp>
        <p:nvSpPr>
          <p:cNvPr id="3" name="Content Placeholder 2">
            <a:extLst>
              <a:ext uri="{FF2B5EF4-FFF2-40B4-BE49-F238E27FC236}">
                <a16:creationId xmlns:a16="http://schemas.microsoft.com/office/drawing/2014/main" id="{027C2667-7903-E52F-4940-78BB8EAB7E8E}"/>
              </a:ext>
            </a:extLst>
          </p:cNvPr>
          <p:cNvSpPr>
            <a:spLocks noGrp="1"/>
          </p:cNvSpPr>
          <p:nvPr>
            <p:ph sz="quarter" idx="13"/>
          </p:nvPr>
        </p:nvSpPr>
        <p:spPr/>
        <p:txBody>
          <a:bodyPr/>
          <a:lstStyle/>
          <a:p>
            <a:r>
              <a:rPr lang="en-US" sz="1950" dirty="0"/>
              <a:t>AI is changing how software is built</a:t>
            </a:r>
          </a:p>
          <a:p>
            <a:r>
              <a:rPr lang="en-US" sz="1950" dirty="0"/>
              <a:t>VA is moving from pilot projects to scaled solutions </a:t>
            </a:r>
          </a:p>
          <a:p>
            <a:r>
              <a:rPr lang="en-US" sz="1950" dirty="0"/>
              <a:t>We expect our industry partners to use AI tools responsibly on VA projects</a:t>
            </a:r>
          </a:p>
          <a:p>
            <a:r>
              <a:rPr lang="en-US" sz="1950" dirty="0"/>
              <a:t>These tools should lead to </a:t>
            </a:r>
            <a:r>
              <a:rPr lang="en-US" sz="1950" b="1" dirty="0"/>
              <a:t>faster development</a:t>
            </a:r>
            <a:r>
              <a:rPr lang="en-US" sz="1950" dirty="0"/>
              <a:t>, </a:t>
            </a:r>
            <a:r>
              <a:rPr lang="en-US" sz="1950" b="1" dirty="0"/>
              <a:t>higher quality, </a:t>
            </a:r>
            <a:r>
              <a:rPr lang="en-US" sz="1950" dirty="0"/>
              <a:t>and</a:t>
            </a:r>
            <a:r>
              <a:rPr lang="en-US" sz="1950" b="1" dirty="0"/>
              <a:t> lower cost solutions</a:t>
            </a:r>
          </a:p>
        </p:txBody>
      </p:sp>
      <p:sp>
        <p:nvSpPr>
          <p:cNvPr id="4" name="Footer Placeholder 3">
            <a:extLst>
              <a:ext uri="{FF2B5EF4-FFF2-40B4-BE49-F238E27FC236}">
                <a16:creationId xmlns:a16="http://schemas.microsoft.com/office/drawing/2014/main" id="{F39D177E-E895-2BC1-89F1-60BDC5ADB9F5}"/>
              </a:ext>
            </a:extLst>
          </p:cNvPr>
          <p:cNvSpPr>
            <a:spLocks noGrp="1"/>
          </p:cNvSpPr>
          <p:nvPr>
            <p:ph type="ftr" sz="quarter" idx="11"/>
          </p:nvPr>
        </p:nvSpPr>
        <p:spPr/>
        <p:txBody>
          <a:bodyPr/>
          <a:lstStyle/>
          <a:p>
            <a:pPr defTabSz="685800">
              <a:defRPr/>
            </a:pPr>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29DF8718-B185-409E-4CE0-005B808C7516}"/>
              </a:ext>
            </a:extLst>
          </p:cNvPr>
          <p:cNvSpPr>
            <a:spLocks noGrp="1"/>
          </p:cNvSpPr>
          <p:nvPr>
            <p:ph type="sldNum" sz="quarter" idx="12"/>
          </p:nvPr>
        </p:nvSpPr>
        <p:spPr/>
        <p:txBody>
          <a:bodyPr/>
          <a:lstStyle/>
          <a:p>
            <a:pPr defTabSz="685800">
              <a:defRPr/>
            </a:pPr>
            <a:fld id="{E573346A-FCA4-684E-8D18-26E8324063ED}" type="slidenum">
              <a:rPr lang="en-US">
                <a:solidFill>
                  <a:srgbClr val="112F4E">
                    <a:tint val="75000"/>
                  </a:srgbClr>
                </a:solidFill>
              </a:rPr>
              <a:pPr defTabSz="685800">
                <a:defRPr/>
              </a:pPr>
              <a:t>35</a:t>
            </a:fld>
            <a:endParaRPr lang="en-US" dirty="0">
              <a:solidFill>
                <a:srgbClr val="112F4E">
                  <a:tint val="75000"/>
                </a:srgbClr>
              </a:solidFill>
            </a:endParaRPr>
          </a:p>
        </p:txBody>
      </p:sp>
    </p:spTree>
    <p:extLst>
      <p:ext uri="{BB962C8B-B14F-4D97-AF65-F5344CB8AC3E}">
        <p14:creationId xmlns:p14="http://schemas.microsoft.com/office/powerpoint/2010/main" val="2319968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1EE8-4A45-7A8E-005B-D6FEE69D054D}"/>
              </a:ext>
            </a:extLst>
          </p:cNvPr>
          <p:cNvSpPr>
            <a:spLocks noGrp="1"/>
          </p:cNvSpPr>
          <p:nvPr>
            <p:ph type="title"/>
          </p:nvPr>
        </p:nvSpPr>
        <p:spPr/>
        <p:txBody>
          <a:bodyPr/>
          <a:lstStyle/>
          <a:p>
            <a:r>
              <a:rPr lang="en-US" dirty="0">
                <a:latin typeface="Segoe UI"/>
                <a:cs typeface="Segoe UI"/>
              </a:rPr>
              <a:t>AI Assisted Software Development: GitHub Copilot</a:t>
            </a:r>
            <a:endParaRPr lang="en-US" dirty="0"/>
          </a:p>
        </p:txBody>
      </p:sp>
      <p:sp>
        <p:nvSpPr>
          <p:cNvPr id="3" name="Content Placeholder 2">
            <a:extLst>
              <a:ext uri="{FF2B5EF4-FFF2-40B4-BE49-F238E27FC236}">
                <a16:creationId xmlns:a16="http://schemas.microsoft.com/office/drawing/2014/main" id="{027C2667-7903-E52F-4940-78BB8EAB7E8E}"/>
              </a:ext>
            </a:extLst>
          </p:cNvPr>
          <p:cNvSpPr>
            <a:spLocks noGrp="1"/>
          </p:cNvSpPr>
          <p:nvPr>
            <p:ph sz="quarter" idx="13"/>
          </p:nvPr>
        </p:nvSpPr>
        <p:spPr>
          <a:xfrm>
            <a:off x="628650" y="1885950"/>
            <a:ext cx="7886700" cy="3686175"/>
          </a:xfrm>
        </p:spPr>
        <p:txBody>
          <a:bodyPr/>
          <a:lstStyle/>
          <a:p>
            <a:pPr marL="0" indent="0">
              <a:buNone/>
            </a:pPr>
            <a:r>
              <a:rPr lang="en-US" sz="1800" b="1" dirty="0">
                <a:solidFill>
                  <a:schemeClr val="tx1"/>
                </a:solidFill>
                <a:latin typeface="Segoe UI"/>
                <a:ea typeface="Calibri"/>
                <a:cs typeface="Segoe UI"/>
              </a:rPr>
              <a:t>Definition:</a:t>
            </a:r>
            <a:r>
              <a:rPr lang="en-US" sz="1800" dirty="0">
                <a:solidFill>
                  <a:schemeClr val="tx1"/>
                </a:solidFill>
                <a:latin typeface="Segoe UI"/>
                <a:cs typeface="Segoe UI"/>
              </a:rPr>
              <a:t> </a:t>
            </a:r>
          </a:p>
          <a:p>
            <a:pPr marL="0" indent="0">
              <a:buNone/>
            </a:pPr>
            <a:r>
              <a:rPr lang="en-US" sz="1800" dirty="0">
                <a:solidFill>
                  <a:schemeClr val="accent6"/>
                </a:solidFill>
                <a:latin typeface="Segoe UI"/>
                <a:cs typeface="Segoe UI"/>
              </a:rPr>
              <a:t>An AI-powered coding assistant developed by GitHub, designed to assist developers by providing code suggestions, completions and chats in real-time.</a:t>
            </a:r>
          </a:p>
        </p:txBody>
      </p:sp>
      <p:sp>
        <p:nvSpPr>
          <p:cNvPr id="6" name="TextBox 5">
            <a:extLst>
              <a:ext uri="{FF2B5EF4-FFF2-40B4-BE49-F238E27FC236}">
                <a16:creationId xmlns:a16="http://schemas.microsoft.com/office/drawing/2014/main" id="{5573E71D-716A-5B02-A28B-39DD6ED11ABF}"/>
              </a:ext>
            </a:extLst>
          </p:cNvPr>
          <p:cNvSpPr txBox="1"/>
          <p:nvPr/>
        </p:nvSpPr>
        <p:spPr>
          <a:xfrm>
            <a:off x="628651" y="3019773"/>
            <a:ext cx="3486917" cy="2769989"/>
          </a:xfrm>
          <a:prstGeom prst="rect">
            <a:avLst/>
          </a:prstGeom>
          <a:noFill/>
        </p:spPr>
        <p:txBody>
          <a:bodyPr wrap="square" rtlCol="0">
            <a:spAutoFit/>
          </a:bodyPr>
          <a:lstStyle/>
          <a:p>
            <a:pPr defTabSz="685800"/>
            <a:r>
              <a:rPr lang="en-US" b="1" dirty="0">
                <a:solidFill>
                  <a:srgbClr val="0076D6"/>
                </a:solidFill>
                <a:latin typeface="Segoe UI" panose="020B0502040204020203" pitchFamily="34" charset="0"/>
                <a:ea typeface="Calibri"/>
                <a:cs typeface="Segoe UI" panose="020B0502040204020203" pitchFamily="34" charset="0"/>
              </a:rPr>
              <a:t>Core Features:</a:t>
            </a:r>
            <a:r>
              <a:rPr lang="en-US" dirty="0">
                <a:solidFill>
                  <a:srgbClr val="0076D6"/>
                </a:solidFill>
                <a:latin typeface="Segoe UI" panose="020B0502040204020203" pitchFamily="34" charset="0"/>
                <a:cs typeface="Segoe UI" panose="020B0502040204020203" pitchFamily="34" charset="0"/>
              </a:rPr>
              <a:t> </a:t>
            </a:r>
          </a:p>
          <a:p>
            <a:pPr marL="248140" indent="-214313" defTabSz="685800">
              <a:spcBef>
                <a:spcPts val="900"/>
              </a:spcBef>
              <a:buFont typeface="Arial" panose="020B0604020202020204" pitchFamily="34" charset="0"/>
              <a:buChar char="•"/>
            </a:pPr>
            <a:r>
              <a:rPr lang="en-US" sz="1500" dirty="0">
                <a:solidFill>
                  <a:srgbClr val="112F4E"/>
                </a:solidFill>
                <a:latin typeface="Segoe UI" panose="020B0502040204020203" pitchFamily="34" charset="0"/>
                <a:cs typeface="Segoe UI" panose="020B0502040204020203" pitchFamily="34" charset="0"/>
              </a:rPr>
              <a:t>Predicts and suggests code snippets based on context</a:t>
            </a:r>
          </a:p>
          <a:p>
            <a:pPr marL="248140" indent="-214313" defTabSz="685800">
              <a:spcBef>
                <a:spcPts val="900"/>
              </a:spcBef>
              <a:buFont typeface="Arial" panose="020B0604020202020204" pitchFamily="34" charset="0"/>
              <a:buChar char="•"/>
            </a:pPr>
            <a:r>
              <a:rPr lang="en-US" sz="1500" dirty="0">
                <a:solidFill>
                  <a:srgbClr val="112F4E"/>
                </a:solidFill>
                <a:latin typeface="Segoe UI" panose="020B0502040204020203" pitchFamily="34" charset="0"/>
                <a:cs typeface="Segoe UI" panose="020B0502040204020203" pitchFamily="34" charset="0"/>
              </a:rPr>
              <a:t>Supports multiple programming languages</a:t>
            </a:r>
          </a:p>
          <a:p>
            <a:pPr marL="248140" indent="-214313" defTabSz="685800">
              <a:spcBef>
                <a:spcPts val="900"/>
              </a:spcBef>
              <a:buFont typeface="Arial" panose="020B0604020202020204" pitchFamily="34" charset="0"/>
              <a:buChar char="•"/>
            </a:pPr>
            <a:r>
              <a:rPr lang="en-US" sz="1500" dirty="0">
                <a:solidFill>
                  <a:srgbClr val="112F4E"/>
                </a:solidFill>
                <a:latin typeface="Segoe UI" panose="020B0502040204020203" pitchFamily="34" charset="0"/>
                <a:cs typeface="Segoe UI" panose="020B0502040204020203" pitchFamily="34" charset="0"/>
              </a:rPr>
              <a:t>Integrates seamlessly with various development environments, including Visual Studio Code and Visual Studio</a:t>
            </a:r>
          </a:p>
          <a:p>
            <a:pPr defTabSz="685800"/>
            <a:endParaRPr lang="en-US" sz="1350" dirty="0">
              <a:solidFill>
                <a:srgbClr val="112F4E"/>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C66A8529-6FFA-3FEB-56BB-A67BB43E369E}"/>
              </a:ext>
            </a:extLst>
          </p:cNvPr>
          <p:cNvSpPr txBox="1"/>
          <p:nvPr/>
        </p:nvSpPr>
        <p:spPr>
          <a:xfrm>
            <a:off x="5026342" y="3019773"/>
            <a:ext cx="3489008" cy="2192908"/>
          </a:xfrm>
          <a:prstGeom prst="rect">
            <a:avLst/>
          </a:prstGeom>
          <a:noFill/>
        </p:spPr>
        <p:txBody>
          <a:bodyPr wrap="square" rtlCol="0">
            <a:spAutoFit/>
          </a:bodyPr>
          <a:lstStyle/>
          <a:p>
            <a:pPr marL="170974" indent="-170974" defTabSz="685800"/>
            <a:r>
              <a:rPr lang="en-US" b="1" dirty="0">
                <a:solidFill>
                  <a:srgbClr val="0076D6"/>
                </a:solidFill>
                <a:latin typeface="Segoe UI" panose="020B0502040204020203" pitchFamily="34" charset="0"/>
                <a:cs typeface="Segoe UI" panose="020B0502040204020203" pitchFamily="34" charset="0"/>
              </a:rPr>
              <a:t>Pilot Group:</a:t>
            </a:r>
          </a:p>
          <a:p>
            <a:pPr marL="214313" indent="-214313" defTabSz="685800">
              <a:spcBef>
                <a:spcPts val="900"/>
              </a:spcBef>
              <a:buFont typeface="Arial" panose="020B0604020202020204" pitchFamily="34" charset="0"/>
              <a:buChar char="•"/>
            </a:pPr>
            <a:r>
              <a:rPr lang="en-US" sz="1500" dirty="0">
                <a:solidFill>
                  <a:srgbClr val="112F4E"/>
                </a:solidFill>
                <a:latin typeface="Segoe UI" panose="020B0502040204020203" pitchFamily="34" charset="0"/>
                <a:cs typeface="Segoe UI" panose="020B0502040204020203" pitchFamily="34" charset="0"/>
              </a:rPr>
              <a:t>Fulltime and Contractors that develop code within github.com</a:t>
            </a:r>
          </a:p>
          <a:p>
            <a:pPr marL="214313" indent="-214313" defTabSz="685800">
              <a:spcBef>
                <a:spcPts val="900"/>
              </a:spcBef>
              <a:buFont typeface="Arial" panose="020B0604020202020204" pitchFamily="34" charset="0"/>
              <a:buChar char="•"/>
            </a:pPr>
            <a:r>
              <a:rPr lang="en-US" sz="1500" dirty="0">
                <a:solidFill>
                  <a:srgbClr val="112F4E"/>
                </a:solidFill>
                <a:latin typeface="Segoe UI" panose="020B0502040204020203" pitchFamily="34" charset="0"/>
                <a:cs typeface="Segoe UI" panose="020B0502040204020203" pitchFamily="34" charset="0"/>
              </a:rPr>
              <a:t>Developers that have committed code 10+ times in the last 30 days have been enrolled to the program (~1,500, 2/19)</a:t>
            </a:r>
          </a:p>
          <a:p>
            <a:pPr defTabSz="685800"/>
            <a:endParaRPr lang="en-US" sz="1350" dirty="0">
              <a:solidFill>
                <a:srgbClr val="112F4E"/>
              </a:solidFill>
              <a:latin typeface="Segoe UI" panose="020B0502040204020203" pitchFamily="34" charset="0"/>
              <a:cs typeface="Segoe UI" panose="020B0502040204020203" pitchFamily="34" charset="0"/>
            </a:endParaRPr>
          </a:p>
        </p:txBody>
      </p:sp>
      <p:sp>
        <p:nvSpPr>
          <p:cNvPr id="4" name="Footer Placeholder 3">
            <a:extLst>
              <a:ext uri="{FF2B5EF4-FFF2-40B4-BE49-F238E27FC236}">
                <a16:creationId xmlns:a16="http://schemas.microsoft.com/office/drawing/2014/main" id="{F39D177E-E895-2BC1-89F1-60BDC5ADB9F5}"/>
              </a:ext>
            </a:extLst>
          </p:cNvPr>
          <p:cNvSpPr>
            <a:spLocks noGrp="1"/>
          </p:cNvSpPr>
          <p:nvPr>
            <p:ph type="ftr" sz="quarter" idx="11"/>
          </p:nvPr>
        </p:nvSpPr>
        <p:spPr/>
        <p:txBody>
          <a:bodyPr/>
          <a:lstStyle/>
          <a:p>
            <a:pPr defTabSz="685800">
              <a:defRPr/>
            </a:pPr>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29DF8718-B185-409E-4CE0-005B808C7516}"/>
              </a:ext>
            </a:extLst>
          </p:cNvPr>
          <p:cNvSpPr>
            <a:spLocks noGrp="1"/>
          </p:cNvSpPr>
          <p:nvPr>
            <p:ph type="sldNum" sz="quarter" idx="12"/>
          </p:nvPr>
        </p:nvSpPr>
        <p:spPr/>
        <p:txBody>
          <a:bodyPr/>
          <a:lstStyle/>
          <a:p>
            <a:pPr defTabSz="685800">
              <a:defRPr/>
            </a:pPr>
            <a:fld id="{E573346A-FCA4-684E-8D18-26E8324063ED}" type="slidenum">
              <a:rPr lang="en-US">
                <a:solidFill>
                  <a:srgbClr val="112F4E">
                    <a:tint val="75000"/>
                  </a:srgbClr>
                </a:solidFill>
              </a:rPr>
              <a:pPr defTabSz="685800">
                <a:defRPr/>
              </a:pPr>
              <a:t>36</a:t>
            </a:fld>
            <a:endParaRPr lang="en-US" dirty="0">
              <a:solidFill>
                <a:srgbClr val="112F4E">
                  <a:tint val="75000"/>
                </a:srgbClr>
              </a:solidFill>
            </a:endParaRPr>
          </a:p>
        </p:txBody>
      </p:sp>
    </p:spTree>
    <p:extLst>
      <p:ext uri="{BB962C8B-B14F-4D97-AF65-F5344CB8AC3E}">
        <p14:creationId xmlns:p14="http://schemas.microsoft.com/office/powerpoint/2010/main" val="3640192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1569-33C0-C19C-BAD8-68CBE1009DB8}"/>
              </a:ext>
            </a:extLst>
          </p:cNvPr>
          <p:cNvSpPr>
            <a:spLocks noGrp="1"/>
          </p:cNvSpPr>
          <p:nvPr>
            <p:ph type="title"/>
          </p:nvPr>
        </p:nvSpPr>
        <p:spPr/>
        <p:txBody>
          <a:bodyPr/>
          <a:lstStyle/>
          <a:p>
            <a:r>
              <a:rPr lang="en-US" dirty="0"/>
              <a:t>GitHub Copilot </a:t>
            </a:r>
          </a:p>
        </p:txBody>
      </p:sp>
      <p:pic>
        <p:nvPicPr>
          <p:cNvPr id="4098" name="Picture 2" descr="GitHub Copilot Graph showing time saved by GH Copilot Users per week">
            <a:extLst>
              <a:ext uri="{FF2B5EF4-FFF2-40B4-BE49-F238E27FC236}">
                <a16:creationId xmlns:a16="http://schemas.microsoft.com/office/drawing/2014/main" id="{8125EFF6-946B-BCE4-39D1-570C683D32CA}"/>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22089" y="1885950"/>
            <a:ext cx="7317183"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8558A8B-7BC5-B388-715C-0563A62D1B45}"/>
              </a:ext>
            </a:extLst>
          </p:cNvPr>
          <p:cNvSpPr>
            <a:spLocks noGrp="1"/>
          </p:cNvSpPr>
          <p:nvPr>
            <p:ph type="ftr" sz="quarter" idx="11"/>
          </p:nvPr>
        </p:nvSpPr>
        <p:spPr/>
        <p:txBody>
          <a:bodyPr/>
          <a:lstStyle/>
          <a:p>
            <a:pPr defTabSz="685800"/>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2EFCAE69-6753-65DC-0E42-E2AECAFD78A9}"/>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37</a:t>
            </a:fld>
            <a:endParaRPr lang="en-US" dirty="0">
              <a:solidFill>
                <a:srgbClr val="112F4E">
                  <a:tint val="75000"/>
                </a:srgbClr>
              </a:solidFill>
            </a:endParaRPr>
          </a:p>
        </p:txBody>
      </p:sp>
    </p:spTree>
    <p:extLst>
      <p:ext uri="{BB962C8B-B14F-4D97-AF65-F5344CB8AC3E}">
        <p14:creationId xmlns:p14="http://schemas.microsoft.com/office/powerpoint/2010/main" val="198278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A3A6F-1389-685A-FBA0-A456D153E0F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05CB9C4-32C3-4647-7495-23FF71007AFD}"/>
              </a:ext>
            </a:extLst>
          </p:cNvPr>
          <p:cNvSpPr>
            <a:spLocks noGrp="1"/>
          </p:cNvSpPr>
          <p:nvPr>
            <p:ph type="title"/>
          </p:nvPr>
        </p:nvSpPr>
        <p:spPr>
          <a:xfrm>
            <a:off x="130302" y="1021842"/>
            <a:ext cx="7886700" cy="600075"/>
          </a:xfrm>
        </p:spPr>
        <p:txBody>
          <a:bodyPr/>
          <a:lstStyle/>
          <a:p>
            <a:r>
              <a:rPr lang="en-US" dirty="0"/>
              <a:t>AI GitHub Copilot Survey: Impact</a:t>
            </a:r>
          </a:p>
        </p:txBody>
      </p:sp>
      <p:sp>
        <p:nvSpPr>
          <p:cNvPr id="11" name="TextBox 10">
            <a:extLst>
              <a:ext uri="{FF2B5EF4-FFF2-40B4-BE49-F238E27FC236}">
                <a16:creationId xmlns:a16="http://schemas.microsoft.com/office/drawing/2014/main" id="{5CD183A9-6097-EFAA-EB22-9D4AADC3604D}"/>
              </a:ext>
            </a:extLst>
          </p:cNvPr>
          <p:cNvSpPr txBox="1"/>
          <p:nvPr/>
        </p:nvSpPr>
        <p:spPr>
          <a:xfrm>
            <a:off x="264684" y="1660030"/>
            <a:ext cx="4080002" cy="300082"/>
          </a:xfrm>
          <a:prstGeom prst="rect">
            <a:avLst/>
          </a:prstGeom>
          <a:solidFill>
            <a:schemeClr val="bg2"/>
          </a:solidFill>
        </p:spPr>
        <p:txBody>
          <a:bodyPr wrap="square" rtlCol="0">
            <a:spAutoFit/>
          </a:bodyPr>
          <a:lstStyle/>
          <a:p>
            <a:pPr marL="257175" indent="-257175" defTabSz="685800">
              <a:buFont typeface="+mj-lt"/>
              <a:buAutoNum type="arabicPeriod" startAt="8"/>
            </a:pPr>
            <a:r>
              <a:rPr lang="en-US" sz="1350" dirty="0">
                <a:solidFill>
                  <a:srgbClr val="919191">
                    <a:lumMod val="50000"/>
                  </a:srgbClr>
                </a:solidFill>
                <a:latin typeface="Segoe UI" panose="020B0502040204020203" pitchFamily="34" charset="0"/>
                <a:cs typeface="Segoe UI" panose="020B0502040204020203" pitchFamily="34" charset="0"/>
              </a:rPr>
              <a:t>When I use GitHub Copilot I…</a:t>
            </a:r>
          </a:p>
        </p:txBody>
      </p:sp>
      <p:pic>
        <p:nvPicPr>
          <p:cNvPr id="8" name="Picture 7">
            <a:extLst>
              <a:ext uri="{FF2B5EF4-FFF2-40B4-BE49-F238E27FC236}">
                <a16:creationId xmlns:a16="http://schemas.microsoft.com/office/drawing/2014/main" id="{08336A81-EB76-3E61-BE59-8C1D24BFC1D7}"/>
              </a:ext>
            </a:extLst>
          </p:cNvPr>
          <p:cNvPicPr>
            <a:picLocks noChangeAspect="1"/>
          </p:cNvPicPr>
          <p:nvPr/>
        </p:nvPicPr>
        <p:blipFill>
          <a:blip r:embed="rId3"/>
          <a:stretch>
            <a:fillRect/>
          </a:stretch>
        </p:blipFill>
        <p:spPr>
          <a:xfrm>
            <a:off x="325494" y="1666084"/>
            <a:ext cx="8849123" cy="3531887"/>
          </a:xfrm>
          <a:prstGeom prst="rect">
            <a:avLst/>
          </a:prstGeom>
        </p:spPr>
      </p:pic>
      <p:sp>
        <p:nvSpPr>
          <p:cNvPr id="4" name="Footer Placeholder 3">
            <a:extLst>
              <a:ext uri="{FF2B5EF4-FFF2-40B4-BE49-F238E27FC236}">
                <a16:creationId xmlns:a16="http://schemas.microsoft.com/office/drawing/2014/main" id="{4F77E620-C336-D2B5-221C-7064ECF3B86B}"/>
              </a:ext>
            </a:extLst>
          </p:cNvPr>
          <p:cNvSpPr txBox="1">
            <a:spLocks/>
          </p:cNvSpPr>
          <p:nvPr/>
        </p:nvSpPr>
        <p:spPr>
          <a:xfrm>
            <a:off x="264683" y="5540557"/>
            <a:ext cx="5886450" cy="231594"/>
          </a:xfrm>
          <a:prstGeom prst="rect">
            <a:avLst/>
          </a:prstGeom>
        </p:spPr>
        <p:txBody>
          <a:bodyPr vert="horz" lIns="68580" tIns="34290" rIns="68580" bIns="34290" rtlCol="0" anchor="b"/>
          <a:lstStyle>
            <a:defPPr>
              <a:defRPr lang="en-US"/>
            </a:defPPr>
            <a:lvl1pPr marL="0" algn="r" defTabSz="914363" rtl="0" eaLnBrk="1" latinLnBrk="0" hangingPunct="1">
              <a:defRPr sz="1200" b="1" kern="1200">
                <a:solidFill>
                  <a:schemeClr val="tx1">
                    <a:tint val="75000"/>
                  </a:schemeClr>
                </a:solidFill>
                <a:latin typeface="Segoe UI" panose="020B0502040204020203" pitchFamily="34" charset="0"/>
                <a:ea typeface="+mn-ea"/>
                <a:cs typeface="Segoe UI" panose="020B0502040204020203" pitchFamily="34" charset="0"/>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l" defTabSz="685772">
              <a:defRPr/>
            </a:pPr>
            <a:r>
              <a:rPr lang="en-US" sz="825" b="0" dirty="0">
                <a:solidFill>
                  <a:srgbClr val="112F4E">
                    <a:tint val="75000"/>
                  </a:srgbClr>
                </a:solidFill>
              </a:rPr>
              <a:t>FOR INTERNAL USE ONLY • OFFICE OF INFORMATION AND TECHNOLOGY • </a:t>
            </a:r>
            <a:r>
              <a:rPr lang="en-US" sz="825" b="0" dirty="0">
                <a:solidFill>
                  <a:srgbClr val="FF0000"/>
                </a:solidFill>
              </a:rPr>
              <a:t>PRE-DECISIONAL</a:t>
            </a:r>
            <a:endParaRPr lang="en-US" sz="825" b="0" dirty="0">
              <a:solidFill>
                <a:srgbClr val="112F4E">
                  <a:tint val="75000"/>
                </a:srgbClr>
              </a:solidFill>
            </a:endParaRPr>
          </a:p>
        </p:txBody>
      </p:sp>
      <p:sp>
        <p:nvSpPr>
          <p:cNvPr id="3" name="Slide Number Placeholder 2">
            <a:extLst>
              <a:ext uri="{FF2B5EF4-FFF2-40B4-BE49-F238E27FC236}">
                <a16:creationId xmlns:a16="http://schemas.microsoft.com/office/drawing/2014/main" id="{05E0962C-EEB4-BD9C-06DC-572A3DCE3C19}"/>
              </a:ext>
            </a:extLst>
          </p:cNvPr>
          <p:cNvSpPr>
            <a:spLocks noGrp="1"/>
          </p:cNvSpPr>
          <p:nvPr>
            <p:ph type="sldNum" sz="quarter" idx="11"/>
          </p:nvPr>
        </p:nvSpPr>
        <p:spPr>
          <a:xfrm>
            <a:off x="8017002" y="5578793"/>
            <a:ext cx="579665" cy="231594"/>
          </a:xfrm>
        </p:spPr>
        <p:txBody>
          <a:bodyPr/>
          <a:lstStyle/>
          <a:p>
            <a:pPr defTabSz="685800"/>
            <a:fld id="{E573346A-FCA4-684E-8D18-26E8324063ED}" type="slidenum">
              <a:rPr lang="en-US">
                <a:solidFill>
                  <a:srgbClr val="112F4E">
                    <a:tint val="75000"/>
                  </a:srgbClr>
                </a:solidFill>
              </a:rPr>
              <a:pPr defTabSz="685800"/>
              <a:t>38</a:t>
            </a:fld>
            <a:endParaRPr lang="en-US" dirty="0">
              <a:solidFill>
                <a:srgbClr val="112F4E">
                  <a:tint val="75000"/>
                </a:srgbClr>
              </a:solidFill>
            </a:endParaRPr>
          </a:p>
        </p:txBody>
      </p:sp>
    </p:spTree>
    <p:extLst>
      <p:ext uri="{BB962C8B-B14F-4D97-AF65-F5344CB8AC3E}">
        <p14:creationId xmlns:p14="http://schemas.microsoft.com/office/powerpoint/2010/main" val="374090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F8E0-CEAC-937A-3BBA-594EDC56241B}"/>
              </a:ext>
            </a:extLst>
          </p:cNvPr>
          <p:cNvSpPr>
            <a:spLocks noGrp="1"/>
          </p:cNvSpPr>
          <p:nvPr>
            <p:ph type="title"/>
          </p:nvPr>
        </p:nvSpPr>
        <p:spPr/>
        <p:txBody>
          <a:bodyPr/>
          <a:lstStyle/>
          <a:p>
            <a:r>
              <a:rPr lang="en-US" dirty="0"/>
              <a:t>What We Expect From Our Industry Partners</a:t>
            </a:r>
          </a:p>
        </p:txBody>
      </p:sp>
      <p:sp>
        <p:nvSpPr>
          <p:cNvPr id="3" name="Content Placeholder 2">
            <a:extLst>
              <a:ext uri="{FF2B5EF4-FFF2-40B4-BE49-F238E27FC236}">
                <a16:creationId xmlns:a16="http://schemas.microsoft.com/office/drawing/2014/main" id="{5B08C69C-5D32-862A-8903-E8B8EB18CDEB}"/>
              </a:ext>
            </a:extLst>
          </p:cNvPr>
          <p:cNvSpPr>
            <a:spLocks noGrp="1"/>
          </p:cNvSpPr>
          <p:nvPr>
            <p:ph sz="quarter" idx="13"/>
          </p:nvPr>
        </p:nvSpPr>
        <p:spPr/>
        <p:txBody>
          <a:bodyPr/>
          <a:lstStyle/>
          <a:p>
            <a:r>
              <a:rPr lang="en-US" sz="1950" dirty="0"/>
              <a:t>Use VA’s AI tools in your software development workflow (e.g., GitHub Copilot Agent Mode) and experiment with approved AI tools to accelerate all aspects of your delivery</a:t>
            </a:r>
          </a:p>
          <a:p>
            <a:r>
              <a:rPr lang="en-US" sz="1950" dirty="0"/>
              <a:t>Accelerate delivery timelines and reduce costs</a:t>
            </a:r>
          </a:p>
          <a:p>
            <a:r>
              <a:rPr lang="en-US" sz="1950" dirty="0"/>
              <a:t>Ensure all AI-assisted outputs are reviewed and validated by humans</a:t>
            </a:r>
          </a:p>
          <a:p>
            <a:r>
              <a:rPr lang="en-US" sz="1950" dirty="0"/>
              <a:t>Train staff on AI </a:t>
            </a:r>
          </a:p>
          <a:p>
            <a:r>
              <a:rPr lang="en-US" sz="1950" dirty="0"/>
              <a:t>Contact </a:t>
            </a:r>
            <a:r>
              <a:rPr lang="en-US" sz="1950" dirty="0">
                <a:hlinkClick r:id="rId3"/>
              </a:rPr>
              <a:t>CAIOoffice@va.gov</a:t>
            </a:r>
            <a:r>
              <a:rPr lang="en-US" sz="1950" dirty="0"/>
              <a:t>, with questions or compliance concerns</a:t>
            </a:r>
          </a:p>
        </p:txBody>
      </p:sp>
      <p:sp>
        <p:nvSpPr>
          <p:cNvPr id="4" name="Footer Placeholder 3">
            <a:extLst>
              <a:ext uri="{FF2B5EF4-FFF2-40B4-BE49-F238E27FC236}">
                <a16:creationId xmlns:a16="http://schemas.microsoft.com/office/drawing/2014/main" id="{F3655983-0509-D0E2-C341-36A19509E862}"/>
              </a:ext>
            </a:extLst>
          </p:cNvPr>
          <p:cNvSpPr>
            <a:spLocks noGrp="1"/>
          </p:cNvSpPr>
          <p:nvPr>
            <p:ph type="ftr" sz="quarter" idx="11"/>
          </p:nvPr>
        </p:nvSpPr>
        <p:spPr/>
        <p:txBody>
          <a:bodyPr/>
          <a:lstStyle/>
          <a:p>
            <a:pPr defTabSz="685800">
              <a:defRPr/>
            </a:pPr>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FCDF3736-7722-A5A5-2C55-63F9654A425B}"/>
              </a:ext>
            </a:extLst>
          </p:cNvPr>
          <p:cNvSpPr>
            <a:spLocks noGrp="1"/>
          </p:cNvSpPr>
          <p:nvPr>
            <p:ph type="sldNum" sz="quarter" idx="12"/>
          </p:nvPr>
        </p:nvSpPr>
        <p:spPr/>
        <p:txBody>
          <a:bodyPr/>
          <a:lstStyle/>
          <a:p>
            <a:pPr defTabSz="685800">
              <a:defRPr/>
            </a:pPr>
            <a:fld id="{E573346A-FCA4-684E-8D18-26E8324063ED}" type="slidenum">
              <a:rPr lang="en-US">
                <a:solidFill>
                  <a:srgbClr val="112F4E">
                    <a:tint val="75000"/>
                  </a:srgbClr>
                </a:solidFill>
              </a:rPr>
              <a:pPr defTabSz="685800">
                <a:defRPr/>
              </a:pPr>
              <a:t>39</a:t>
            </a:fld>
            <a:endParaRPr lang="en-US" dirty="0">
              <a:solidFill>
                <a:srgbClr val="112F4E">
                  <a:tint val="75000"/>
                </a:srgbClr>
              </a:solidFill>
            </a:endParaRPr>
          </a:p>
        </p:txBody>
      </p:sp>
    </p:spTree>
    <p:extLst>
      <p:ext uri="{BB962C8B-B14F-4D97-AF65-F5344CB8AC3E}">
        <p14:creationId xmlns:p14="http://schemas.microsoft.com/office/powerpoint/2010/main" val="351154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49445"/>
            <a:ext cx="9144000" cy="3868047"/>
          </a:xfrm>
          <a:solidFill>
            <a:schemeClr val="bg1"/>
          </a:solidFill>
          <a:ln w="28575">
            <a:solidFill>
              <a:schemeClr val="bg1"/>
            </a:solidFill>
          </a:ln>
        </p:spPr>
        <p:txBody>
          <a:bodyPr anchor="ctr">
            <a:sp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lgn="ctr">
              <a:lnSpc>
                <a:spcPct val="96000"/>
              </a:lnSpc>
              <a:buNone/>
            </a:pPr>
            <a:r>
              <a:rPr lang="en-US" sz="2800" b="1" dirty="0">
                <a:latin typeface="Arial" panose="020B0604020202020204" pitchFamily="34" charset="0"/>
                <a:cs typeface="Arial" panose="020B0604020202020204" pitchFamily="34" charset="0"/>
              </a:rPr>
              <a:t> Technology Acquisition Center (TAC) Update</a:t>
            </a:r>
          </a:p>
          <a:p>
            <a:pPr marL="0" indent="0" algn="ctr">
              <a:lnSpc>
                <a:spcPct val="96000"/>
              </a:lnSpc>
              <a:buNone/>
            </a:pPr>
            <a:r>
              <a:rPr lang="en-US" sz="2800" b="1" dirty="0">
                <a:latin typeface="Arial" panose="020B0604020202020204" pitchFamily="34" charset="0"/>
                <a:cs typeface="Arial" panose="020B0604020202020204" pitchFamily="34" charset="0"/>
              </a:rPr>
              <a:t>for the </a:t>
            </a:r>
          </a:p>
          <a:p>
            <a:pPr marL="0" indent="0" algn="ctr">
              <a:lnSpc>
                <a:spcPct val="96000"/>
              </a:lnSpc>
              <a:buNone/>
            </a:pPr>
            <a:r>
              <a:rPr lang="en-US" sz="2800" b="1" dirty="0">
                <a:latin typeface="Arial" panose="020B0604020202020204" pitchFamily="34" charset="0"/>
                <a:cs typeface="Arial" panose="020B0604020202020204" pitchFamily="34" charset="0"/>
              </a:rPr>
              <a:t>Advanced Planning Brief to Industry</a:t>
            </a:r>
          </a:p>
          <a:p>
            <a:pPr marL="0" indent="0" algn="ctr">
              <a:lnSpc>
                <a:spcPct val="96000"/>
              </a:lnSpc>
              <a:buNone/>
            </a:pPr>
            <a:endParaRPr lang="en-US" sz="2800" b="1" dirty="0">
              <a:latin typeface="Arial" panose="020B0604020202020204" pitchFamily="34" charset="0"/>
              <a:cs typeface="Arial" panose="020B0604020202020204" pitchFamily="34" charset="0"/>
            </a:endParaRPr>
          </a:p>
          <a:p>
            <a:pPr marL="0" indent="0" algn="r">
              <a:buNone/>
            </a:pPr>
            <a:endParaRPr lang="en-US" sz="2400" dirty="0">
              <a:latin typeface="Arial" panose="020B0604020202020204" pitchFamily="34" charset="0"/>
              <a:cs typeface="Arial" panose="020B0604020202020204" pitchFamily="34" charset="0"/>
            </a:endParaRPr>
          </a:p>
          <a:p>
            <a:pPr marL="0" indent="0" algn="r">
              <a:lnSpc>
                <a:spcPct val="96000"/>
              </a:lnSpc>
              <a:buNone/>
            </a:pPr>
            <a:r>
              <a:rPr lang="en-US" sz="1800" dirty="0">
                <a:latin typeface="Arial" panose="020B0604020202020204" pitchFamily="34" charset="0"/>
                <a:cs typeface="Arial" panose="020B0604020202020204" pitchFamily="34" charset="0"/>
              </a:rPr>
              <a:t>Jeffrey C. Neill</a:t>
            </a:r>
          </a:p>
          <a:p>
            <a:pPr marL="0" indent="0" algn="r">
              <a:lnSpc>
                <a:spcPct val="96000"/>
              </a:lnSpc>
              <a:buNone/>
            </a:pPr>
            <a:r>
              <a:rPr lang="en-US" sz="1800" dirty="0">
                <a:latin typeface="Arial" panose="020B0604020202020204" pitchFamily="34" charset="0"/>
                <a:cs typeface="Arial" panose="020B0604020202020204" pitchFamily="34" charset="0"/>
              </a:rPr>
              <a:t>Associate Executive Director</a:t>
            </a:r>
          </a:p>
          <a:p>
            <a:pPr marL="0" indent="0" algn="r">
              <a:lnSpc>
                <a:spcPct val="96000"/>
              </a:lnSpc>
              <a:buNone/>
            </a:pPr>
            <a:r>
              <a:rPr lang="en-US" sz="1800" dirty="0">
                <a:latin typeface="Arial" panose="020B0604020202020204" pitchFamily="34" charset="0"/>
                <a:cs typeface="Arial" panose="020B0604020202020204" pitchFamily="34" charset="0"/>
              </a:rPr>
              <a:t>June 11, 2025</a:t>
            </a:r>
          </a:p>
        </p:txBody>
      </p:sp>
      <p:sp>
        <p:nvSpPr>
          <p:cNvPr id="4" name="Title 3"/>
          <p:cNvSpPr>
            <a:spLocks noGrp="1"/>
          </p:cNvSpPr>
          <p:nvPr>
            <p:ph type="title"/>
          </p:nvPr>
        </p:nvSpPr>
        <p:spPr/>
        <p:txBody>
          <a:bodyPr>
            <a:noAutofit/>
          </a:bodyPr>
          <a:lstStyle/>
          <a:p>
            <a:r>
              <a:rPr lang="en-US" sz="3000" dirty="0">
                <a:latin typeface="Arial" panose="020B0604020202020204" pitchFamily="34" charset="0"/>
                <a:cs typeface="Arial" panose="020B0604020202020204" pitchFamily="34" charset="0"/>
              </a:rPr>
              <a:t>Office of Procurement, Acquisition and Logistics</a:t>
            </a:r>
          </a:p>
        </p:txBody>
      </p:sp>
    </p:spTree>
    <p:extLst>
      <p:ext uri="{BB962C8B-B14F-4D97-AF65-F5344CB8AC3E}">
        <p14:creationId xmlns:p14="http://schemas.microsoft.com/office/powerpoint/2010/main" val="2993900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AF3D-322B-87CA-EF05-A0B8D403411F}"/>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A3031CAE-F6B3-0D93-FA61-C0C72D34CCDC}"/>
              </a:ext>
            </a:extLst>
          </p:cNvPr>
          <p:cNvSpPr>
            <a:spLocks noGrp="1"/>
          </p:cNvSpPr>
          <p:nvPr>
            <p:ph type="ftr" sz="quarter" idx="11"/>
          </p:nvPr>
        </p:nvSpPr>
        <p:spPr/>
        <p:txBody>
          <a:bodyPr/>
          <a:lstStyle/>
          <a:p>
            <a:pPr defTabSz="685800">
              <a:defRPr/>
            </a:pPr>
            <a:r>
              <a:rPr lang="en-US" dirty="0">
                <a:solidFill>
                  <a:srgbClr val="112F4E">
                    <a:tint val="75000"/>
                  </a:srgbClr>
                </a:solidFill>
              </a:rPr>
              <a:t>FOR INTERNAL USE ONLY • OFFICE OF INFORMATION AND TECHNOLOGY</a:t>
            </a:r>
          </a:p>
        </p:txBody>
      </p:sp>
      <p:sp>
        <p:nvSpPr>
          <p:cNvPr id="3" name="Slide Number Placeholder 2">
            <a:extLst>
              <a:ext uri="{FF2B5EF4-FFF2-40B4-BE49-F238E27FC236}">
                <a16:creationId xmlns:a16="http://schemas.microsoft.com/office/drawing/2014/main" id="{F23F9EB2-B15A-C9CE-4418-8A6ABD006A73}"/>
              </a:ext>
            </a:extLst>
          </p:cNvPr>
          <p:cNvSpPr>
            <a:spLocks noGrp="1"/>
          </p:cNvSpPr>
          <p:nvPr>
            <p:ph type="sldNum" sz="quarter" idx="12"/>
          </p:nvPr>
        </p:nvSpPr>
        <p:spPr/>
        <p:txBody>
          <a:bodyPr/>
          <a:lstStyle/>
          <a:p>
            <a:pPr defTabSz="685800">
              <a:defRPr/>
            </a:pPr>
            <a:fld id="{E573346A-FCA4-684E-8D18-26E8324063ED}" type="slidenum">
              <a:rPr lang="en-US">
                <a:solidFill>
                  <a:srgbClr val="112F4E">
                    <a:tint val="75000"/>
                  </a:srgbClr>
                </a:solidFill>
              </a:rPr>
              <a:pPr defTabSz="685800">
                <a:defRPr/>
              </a:pPr>
              <a:t>40</a:t>
            </a:fld>
            <a:endParaRPr lang="en-US" dirty="0">
              <a:solidFill>
                <a:srgbClr val="112F4E">
                  <a:tint val="75000"/>
                </a:srgbClr>
              </a:solidFill>
            </a:endParaRPr>
          </a:p>
        </p:txBody>
      </p:sp>
    </p:spTree>
    <p:extLst>
      <p:ext uri="{BB962C8B-B14F-4D97-AF65-F5344CB8AC3E}">
        <p14:creationId xmlns:p14="http://schemas.microsoft.com/office/powerpoint/2010/main" val="1283187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BACE-0B93-5845-810C-7E677EB2E678}"/>
              </a:ext>
            </a:extLst>
          </p:cNvPr>
          <p:cNvSpPr>
            <a:spLocks noGrp="1"/>
          </p:cNvSpPr>
          <p:nvPr>
            <p:ph type="title"/>
          </p:nvPr>
        </p:nvSpPr>
        <p:spPr/>
        <p:txBody>
          <a:bodyPr/>
          <a:lstStyle/>
          <a:p>
            <a:r>
              <a:rPr lang="en-US" sz="1800" dirty="0"/>
              <a:t>Electronic Health Record Modernization – Integration Office (EHRM-IO)</a:t>
            </a:r>
          </a:p>
        </p:txBody>
      </p:sp>
      <p:sp>
        <p:nvSpPr>
          <p:cNvPr id="3" name="Text Placeholder 2">
            <a:extLst>
              <a:ext uri="{FF2B5EF4-FFF2-40B4-BE49-F238E27FC236}">
                <a16:creationId xmlns:a16="http://schemas.microsoft.com/office/drawing/2014/main" id="{F3A23551-F6E1-EE44-A779-E05C1B6A158D}"/>
              </a:ext>
            </a:extLst>
          </p:cNvPr>
          <p:cNvSpPr>
            <a:spLocks noGrp="1"/>
          </p:cNvSpPr>
          <p:nvPr>
            <p:ph type="body" sz="quarter" idx="10"/>
          </p:nvPr>
        </p:nvSpPr>
        <p:spPr/>
        <p:txBody>
          <a:bodyPr/>
          <a:lstStyle/>
          <a:p>
            <a:r>
              <a:rPr lang="en-US" dirty="0"/>
              <a:t>Dr. Laura Prietula</a:t>
            </a:r>
          </a:p>
        </p:txBody>
      </p:sp>
      <p:sp>
        <p:nvSpPr>
          <p:cNvPr id="4" name="Text Placeholder 3">
            <a:extLst>
              <a:ext uri="{FF2B5EF4-FFF2-40B4-BE49-F238E27FC236}">
                <a16:creationId xmlns:a16="http://schemas.microsoft.com/office/drawing/2014/main" id="{582F62A7-DC89-D04B-BFD3-C381A60C23CA}"/>
              </a:ext>
            </a:extLst>
          </p:cNvPr>
          <p:cNvSpPr>
            <a:spLocks noGrp="1"/>
          </p:cNvSpPr>
          <p:nvPr>
            <p:ph type="body" sz="quarter" idx="11"/>
          </p:nvPr>
        </p:nvSpPr>
        <p:spPr/>
        <p:txBody>
          <a:bodyPr/>
          <a:lstStyle/>
          <a:p>
            <a:r>
              <a:rPr lang="en-US" i="1" dirty="0"/>
              <a:t>Deputy Chief Information Officer </a:t>
            </a:r>
          </a:p>
        </p:txBody>
      </p:sp>
      <p:sp>
        <p:nvSpPr>
          <p:cNvPr id="7" name="Text Placeholder 6">
            <a:extLst>
              <a:ext uri="{FF2B5EF4-FFF2-40B4-BE49-F238E27FC236}">
                <a16:creationId xmlns:a16="http://schemas.microsoft.com/office/drawing/2014/main" id="{D381D8D1-0B3A-BF4D-8A9E-2B416C8BA004}"/>
              </a:ext>
            </a:extLst>
          </p:cNvPr>
          <p:cNvSpPr>
            <a:spLocks noGrp="1"/>
          </p:cNvSpPr>
          <p:nvPr>
            <p:ph type="body" sz="quarter" idx="13"/>
          </p:nvPr>
        </p:nvSpPr>
        <p:spPr>
          <a:xfrm>
            <a:off x="628650" y="3727118"/>
            <a:ext cx="5886451" cy="185166"/>
          </a:xfrm>
        </p:spPr>
        <p:txBody>
          <a:bodyPr/>
          <a:lstStyle/>
          <a:p>
            <a:r>
              <a:rPr lang="en-US" dirty="0"/>
              <a:t>Advanced Planning Brief to Industry</a:t>
            </a:r>
          </a:p>
        </p:txBody>
      </p:sp>
      <p:sp>
        <p:nvSpPr>
          <p:cNvPr id="13" name="Text Placeholder 12">
            <a:extLst>
              <a:ext uri="{FF2B5EF4-FFF2-40B4-BE49-F238E27FC236}">
                <a16:creationId xmlns:a16="http://schemas.microsoft.com/office/drawing/2014/main" id="{7D093BF1-E361-F742-B2F0-9F36ACEAAF52}"/>
              </a:ext>
            </a:extLst>
          </p:cNvPr>
          <p:cNvSpPr>
            <a:spLocks noGrp="1"/>
          </p:cNvSpPr>
          <p:nvPr>
            <p:ph type="body" sz="quarter" idx="14"/>
          </p:nvPr>
        </p:nvSpPr>
        <p:spPr>
          <a:xfrm>
            <a:off x="628651" y="3940568"/>
            <a:ext cx="5886449" cy="198882"/>
          </a:xfrm>
        </p:spPr>
        <p:txBody>
          <a:bodyPr/>
          <a:lstStyle/>
          <a:p>
            <a:r>
              <a:rPr lang="en-US" dirty="0"/>
              <a:t>June 11, 2025</a:t>
            </a:r>
          </a:p>
        </p:txBody>
      </p:sp>
      <p:pic>
        <p:nvPicPr>
          <p:cNvPr id="9" name="Picture 8">
            <a:extLst>
              <a:ext uri="{FF2B5EF4-FFF2-40B4-BE49-F238E27FC236}">
                <a16:creationId xmlns:a16="http://schemas.microsoft.com/office/drawing/2014/main" id="{4220AD92-D139-7B52-73D9-08D02595E225}"/>
              </a:ext>
            </a:extLst>
          </p:cNvPr>
          <p:cNvPicPr>
            <a:picLocks noChangeAspect="1"/>
          </p:cNvPicPr>
          <p:nvPr/>
        </p:nvPicPr>
        <p:blipFill>
          <a:blip r:embed="rId3"/>
          <a:stretch>
            <a:fillRect/>
          </a:stretch>
        </p:blipFill>
        <p:spPr>
          <a:xfrm>
            <a:off x="3790950" y="2913005"/>
            <a:ext cx="322871" cy="379515"/>
          </a:xfrm>
          <a:prstGeom prst="rect">
            <a:avLst/>
          </a:prstGeom>
        </p:spPr>
      </p:pic>
      <p:sp>
        <p:nvSpPr>
          <p:cNvPr id="11" name="Text Placeholder 10">
            <a:extLst>
              <a:ext uri="{FF2B5EF4-FFF2-40B4-BE49-F238E27FC236}">
                <a16:creationId xmlns:a16="http://schemas.microsoft.com/office/drawing/2014/main" id="{DDB83475-642C-2D75-B9E8-0948B677C658}"/>
              </a:ext>
            </a:extLst>
          </p:cNvPr>
          <p:cNvSpPr>
            <a:spLocks noGrp="1"/>
          </p:cNvSpPr>
          <p:nvPr>
            <p:ph type="body" sz="quarter" idx="12"/>
          </p:nvPr>
        </p:nvSpPr>
        <p:spPr/>
        <p:txBody>
          <a:bodyPr/>
          <a:lstStyle/>
          <a:p>
            <a:r>
              <a:rPr lang="en-US" dirty="0"/>
              <a:t>Electronic Health Record Modernization – Integration Office</a:t>
            </a:r>
          </a:p>
        </p:txBody>
      </p:sp>
    </p:spTree>
    <p:extLst>
      <p:ext uri="{BB962C8B-B14F-4D97-AF65-F5344CB8AC3E}">
        <p14:creationId xmlns:p14="http://schemas.microsoft.com/office/powerpoint/2010/main" val="2017066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31825E-C287-F84C-BDF9-F8C97B9D9DDE}"/>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3A300E53-E8CA-5B4D-89BC-0E7030843E0D}"/>
              </a:ext>
            </a:extLst>
          </p:cNvPr>
          <p:cNvSpPr>
            <a:spLocks noGrp="1"/>
          </p:cNvSpPr>
          <p:nvPr>
            <p:ph sz="quarter" idx="13"/>
          </p:nvPr>
        </p:nvSpPr>
        <p:spPr>
          <a:xfrm>
            <a:off x="628651" y="1794101"/>
            <a:ext cx="7886699" cy="3269798"/>
          </a:xfrm>
        </p:spPr>
        <p:txBody>
          <a:bodyPr/>
          <a:lstStyle/>
          <a:p>
            <a:endParaRPr lang="en-US" sz="1350" dirty="0"/>
          </a:p>
          <a:p>
            <a:r>
              <a:rPr lang="en-US" sz="1350" dirty="0"/>
              <a:t>EHRM Program Overview</a:t>
            </a:r>
          </a:p>
          <a:p>
            <a:r>
              <a:rPr lang="en-US" sz="1350" dirty="0"/>
              <a:t>Movement to the Cloud</a:t>
            </a:r>
          </a:p>
          <a:p>
            <a:r>
              <a:rPr lang="en-US" sz="1350" dirty="0"/>
              <a:t>Standardized Baseline</a:t>
            </a:r>
          </a:p>
          <a:p>
            <a:r>
              <a:rPr lang="en-US" sz="1350" dirty="0"/>
              <a:t>Vendor Agnostic Technical Specifications</a:t>
            </a:r>
          </a:p>
          <a:p>
            <a:r>
              <a:rPr lang="en-US" sz="1350" dirty="0"/>
              <a:t>API Strategy</a:t>
            </a:r>
          </a:p>
          <a:p>
            <a:r>
              <a:rPr lang="en-US" sz="1350" dirty="0"/>
              <a:t>Industry</a:t>
            </a:r>
          </a:p>
          <a:p>
            <a:r>
              <a:rPr lang="en-US" sz="1350" dirty="0"/>
              <a:t>Questions</a:t>
            </a:r>
          </a:p>
        </p:txBody>
      </p:sp>
      <p:sp>
        <p:nvSpPr>
          <p:cNvPr id="2" name="Footer Placeholder 1">
            <a:extLst>
              <a:ext uri="{FF2B5EF4-FFF2-40B4-BE49-F238E27FC236}">
                <a16:creationId xmlns:a16="http://schemas.microsoft.com/office/drawing/2014/main" id="{8D5340BD-CF92-C136-C8B2-FFE1596B49CB}"/>
              </a:ext>
            </a:extLst>
          </p:cNvPr>
          <p:cNvSpPr>
            <a:spLocks noGrp="1"/>
          </p:cNvSpPr>
          <p:nvPr>
            <p:ph type="ftr" sz="quarter" idx="11"/>
          </p:nvPr>
        </p:nvSpPr>
        <p:spPr/>
        <p:txBody>
          <a:bodyPr/>
          <a:lstStyle/>
          <a:p>
            <a:pPr defTabSz="685800"/>
            <a:r>
              <a:rPr lang="en-US" dirty="0">
                <a:solidFill>
                  <a:srgbClr val="112F4E">
                    <a:tint val="75000"/>
                  </a:srgbClr>
                </a:solidFill>
              </a:rPr>
              <a:t>FOR INTERNAL USE ONLY • OFFICE OF INFORMATION AND TECHNOLOGY</a:t>
            </a:r>
          </a:p>
        </p:txBody>
      </p:sp>
      <p:sp>
        <p:nvSpPr>
          <p:cNvPr id="3" name="Slide Number Placeholder 2">
            <a:extLst>
              <a:ext uri="{FF2B5EF4-FFF2-40B4-BE49-F238E27FC236}">
                <a16:creationId xmlns:a16="http://schemas.microsoft.com/office/drawing/2014/main" id="{303C206B-81BB-439E-09C0-9BF8366BA157}"/>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42</a:t>
            </a:fld>
            <a:endParaRPr lang="en-US">
              <a:solidFill>
                <a:srgbClr val="112F4E">
                  <a:tint val="75000"/>
                </a:srgbClr>
              </a:solidFill>
            </a:endParaRPr>
          </a:p>
        </p:txBody>
      </p:sp>
    </p:spTree>
    <p:extLst>
      <p:ext uri="{BB962C8B-B14F-4D97-AF65-F5344CB8AC3E}">
        <p14:creationId xmlns:p14="http://schemas.microsoft.com/office/powerpoint/2010/main" val="1056517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92C1-8A6D-6179-9600-6646C0FB7EA9}"/>
              </a:ext>
            </a:extLst>
          </p:cNvPr>
          <p:cNvSpPr>
            <a:spLocks noGrp="1"/>
          </p:cNvSpPr>
          <p:nvPr>
            <p:ph type="title"/>
          </p:nvPr>
        </p:nvSpPr>
        <p:spPr/>
        <p:txBody>
          <a:bodyPr/>
          <a:lstStyle/>
          <a:p>
            <a:r>
              <a:rPr lang="en-US" dirty="0"/>
              <a:t>VA’s EHRM-IO Program</a:t>
            </a:r>
          </a:p>
        </p:txBody>
      </p:sp>
      <p:sp>
        <p:nvSpPr>
          <p:cNvPr id="4" name="Footer Placeholder 3">
            <a:extLst>
              <a:ext uri="{FF2B5EF4-FFF2-40B4-BE49-F238E27FC236}">
                <a16:creationId xmlns:a16="http://schemas.microsoft.com/office/drawing/2014/main" id="{0A799B1D-0885-8A61-FD09-FA9670B6A6A8}"/>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FEB4910B-7717-58E5-C153-6F1310FC8472}"/>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43</a:t>
            </a:fld>
            <a:endParaRPr lang="en-US">
              <a:solidFill>
                <a:srgbClr val="112F4E">
                  <a:tint val="75000"/>
                </a:srgbClr>
              </a:solidFill>
            </a:endParaRPr>
          </a:p>
        </p:txBody>
      </p:sp>
      <p:pic>
        <p:nvPicPr>
          <p:cNvPr id="7" name="Picture 6" descr="Picture of Dr. Neil Evans- Acting EHRM-IO Program Executive ">
            <a:extLst>
              <a:ext uri="{FF2B5EF4-FFF2-40B4-BE49-F238E27FC236}">
                <a16:creationId xmlns:a16="http://schemas.microsoft.com/office/drawing/2014/main" id="{A83BC3CB-1DED-302C-AE7E-173DC607425A}"/>
              </a:ext>
            </a:extLst>
          </p:cNvPr>
          <p:cNvPicPr>
            <a:picLocks noChangeAspect="1"/>
          </p:cNvPicPr>
          <p:nvPr/>
        </p:nvPicPr>
        <p:blipFill>
          <a:blip r:embed="rId3"/>
          <a:stretch>
            <a:fillRect/>
          </a:stretch>
        </p:blipFill>
        <p:spPr>
          <a:xfrm>
            <a:off x="6315786" y="1720149"/>
            <a:ext cx="2423315" cy="3092402"/>
          </a:xfrm>
          <a:prstGeom prst="rect">
            <a:avLst/>
          </a:prstGeom>
        </p:spPr>
      </p:pic>
      <p:sp>
        <p:nvSpPr>
          <p:cNvPr id="8" name="Content Placeholder 2">
            <a:extLst>
              <a:ext uri="{FF2B5EF4-FFF2-40B4-BE49-F238E27FC236}">
                <a16:creationId xmlns:a16="http://schemas.microsoft.com/office/drawing/2014/main" id="{7403A545-4F2B-E5CE-CC3C-543589C47EA3}"/>
              </a:ext>
            </a:extLst>
          </p:cNvPr>
          <p:cNvSpPr txBox="1">
            <a:spLocks/>
          </p:cNvSpPr>
          <p:nvPr/>
        </p:nvSpPr>
        <p:spPr>
          <a:xfrm>
            <a:off x="628650" y="2361334"/>
            <a:ext cx="5318605" cy="2353541"/>
          </a:xfrm>
          <a:prstGeom prst="rect">
            <a:avLst/>
          </a:prstGeom>
        </p:spPr>
        <p:txBody>
          <a:bodyPr>
            <a:normAutofit lnSpcReduction="10000"/>
          </a:bodyPr>
          <a:lstStyle>
            <a:lvl1pPr marL="228600" indent="-228600" algn="l" defTabSz="914400" rtl="0" eaLnBrk="1" latinLnBrk="0" hangingPunct="1">
              <a:lnSpc>
                <a:spcPct val="92000"/>
              </a:lnSpc>
              <a:spcBef>
                <a:spcPts val="1000"/>
              </a:spcBef>
              <a:buFont typeface="Arial" panose="020B0604020202020204" pitchFamily="34" charset="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1pPr>
            <a:lvl2pPr marL="502920" indent="-228600" algn="l" defTabSz="914400" rtl="0" eaLnBrk="1" latinLnBrk="0" hangingPunct="1">
              <a:lnSpc>
                <a:spcPct val="92000"/>
              </a:lnSpc>
              <a:spcBef>
                <a:spcPts val="500"/>
              </a:spcBef>
              <a:buFont typeface=".AppleSystemUIFont" charset="-12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92000"/>
              </a:lnSpc>
              <a:spcBef>
                <a:spcPts val="500"/>
              </a:spcBef>
              <a:buFont typeface="Arial" panose="020B0604020202020204" pitchFamily="34" charset="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3pPr>
            <a:lvl4pPr marL="978408" indent="-228600" algn="l" defTabSz="914400" rtl="0" eaLnBrk="1" latinLnBrk="0" hangingPunct="1">
              <a:lnSpc>
                <a:spcPct val="92000"/>
              </a:lnSpc>
              <a:spcBef>
                <a:spcPts val="500"/>
              </a:spcBef>
              <a:buFont typeface=".AppleSystemUIFont" charset="-12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800" dirty="0">
                <a:solidFill>
                  <a:srgbClr val="919191">
                    <a:lumMod val="50000"/>
                  </a:srgbClr>
                </a:solidFill>
              </a:rPr>
              <a:t>The Department of Veterans Affairs (VA) is committed to providing seamless care for Veterans, including access to a complete electronic health record and shared, transparent care pathways.</a:t>
            </a:r>
          </a:p>
          <a:p>
            <a:pPr marL="0" indent="0" defTabSz="685800">
              <a:spcBef>
                <a:spcPts val="750"/>
              </a:spcBef>
              <a:buNone/>
            </a:pPr>
            <a:endParaRPr lang="en-US" sz="1800" dirty="0">
              <a:solidFill>
                <a:srgbClr val="919191">
                  <a:lumMod val="50000"/>
                </a:srgbClr>
              </a:solidFill>
            </a:endParaRPr>
          </a:p>
          <a:p>
            <a:pPr marL="0" indent="0" algn="r" defTabSz="685800">
              <a:lnSpc>
                <a:spcPct val="110000"/>
              </a:lnSpc>
              <a:spcBef>
                <a:spcPts val="750"/>
              </a:spcBef>
              <a:spcAft>
                <a:spcPts val="900"/>
              </a:spcAft>
              <a:buNone/>
            </a:pPr>
            <a:r>
              <a:rPr lang="en-US" sz="1500" b="1" dirty="0">
                <a:solidFill>
                  <a:srgbClr val="919191">
                    <a:lumMod val="50000"/>
                  </a:srgbClr>
                </a:solidFill>
              </a:rPr>
              <a:t>—Dr. Neil Evans </a:t>
            </a:r>
          </a:p>
          <a:p>
            <a:pPr marL="0" indent="0" algn="r" defTabSz="685800">
              <a:lnSpc>
                <a:spcPct val="110000"/>
              </a:lnSpc>
              <a:spcBef>
                <a:spcPts val="750"/>
              </a:spcBef>
              <a:spcAft>
                <a:spcPts val="900"/>
              </a:spcAft>
              <a:buNone/>
            </a:pPr>
            <a:r>
              <a:rPr lang="en-US" sz="1500" b="1" dirty="0">
                <a:solidFill>
                  <a:srgbClr val="919191">
                    <a:lumMod val="50000"/>
                  </a:srgbClr>
                </a:solidFill>
              </a:rPr>
              <a:t>EHRM-IO Acting Program Executive Director</a:t>
            </a:r>
            <a:endParaRPr lang="en-US" sz="1500" dirty="0">
              <a:solidFill>
                <a:srgbClr val="919191">
                  <a:lumMod val="50000"/>
                </a:srgbClr>
              </a:solidFill>
            </a:endParaRPr>
          </a:p>
        </p:txBody>
      </p:sp>
    </p:spTree>
    <p:extLst>
      <p:ext uri="{BB962C8B-B14F-4D97-AF65-F5344CB8AC3E}">
        <p14:creationId xmlns:p14="http://schemas.microsoft.com/office/powerpoint/2010/main" val="1727440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99FF-E663-BE6E-EC27-395A3E2E8425}"/>
              </a:ext>
            </a:extLst>
          </p:cNvPr>
          <p:cNvSpPr>
            <a:spLocks noGrp="1"/>
          </p:cNvSpPr>
          <p:nvPr>
            <p:ph type="title"/>
          </p:nvPr>
        </p:nvSpPr>
        <p:spPr/>
        <p:txBody>
          <a:bodyPr/>
          <a:lstStyle/>
          <a:p>
            <a:r>
              <a:rPr lang="en-US" dirty="0"/>
              <a:t>High Level Technical EHRM Overview</a:t>
            </a:r>
          </a:p>
        </p:txBody>
      </p:sp>
      <p:sp>
        <p:nvSpPr>
          <p:cNvPr id="4" name="Footer Placeholder 3">
            <a:extLst>
              <a:ext uri="{FF2B5EF4-FFF2-40B4-BE49-F238E27FC236}">
                <a16:creationId xmlns:a16="http://schemas.microsoft.com/office/drawing/2014/main" id="{0B2D3422-7224-2C24-AC63-FA0AFDB5CCF4}"/>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59594B47-B5B4-BC32-7ED9-18075D7A823E}"/>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44</a:t>
            </a:fld>
            <a:endParaRPr lang="en-US">
              <a:solidFill>
                <a:srgbClr val="112F4E">
                  <a:tint val="75000"/>
                </a:srgbClr>
              </a:solidFill>
            </a:endParaRPr>
          </a:p>
        </p:txBody>
      </p:sp>
      <p:sp>
        <p:nvSpPr>
          <p:cNvPr id="6" name="Rectangle 5">
            <a:extLst>
              <a:ext uri="{FF2B5EF4-FFF2-40B4-BE49-F238E27FC236}">
                <a16:creationId xmlns:a16="http://schemas.microsoft.com/office/drawing/2014/main" id="{5F5D8472-F9A2-B457-666D-4677F8882E78}"/>
              </a:ext>
            </a:extLst>
          </p:cNvPr>
          <p:cNvSpPr/>
          <p:nvPr/>
        </p:nvSpPr>
        <p:spPr>
          <a:xfrm>
            <a:off x="3105150" y="4854976"/>
            <a:ext cx="2419350" cy="6057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685800"/>
            <a:r>
              <a:rPr lang="en-US" sz="1350" dirty="0">
                <a:solidFill>
                  <a:prstClr val="white"/>
                </a:solidFill>
                <a:latin typeface="Segoe UI" panose="020B0502040204020203" pitchFamily="34" charset="0"/>
                <a:cs typeface="Segoe UI" panose="020B0502040204020203" pitchFamily="34" charset="0"/>
              </a:rPr>
              <a:t>Collaboratively Developed EHR</a:t>
            </a:r>
          </a:p>
        </p:txBody>
      </p:sp>
      <p:sp>
        <p:nvSpPr>
          <p:cNvPr id="7" name="Rectangle 6">
            <a:extLst>
              <a:ext uri="{FF2B5EF4-FFF2-40B4-BE49-F238E27FC236}">
                <a16:creationId xmlns:a16="http://schemas.microsoft.com/office/drawing/2014/main" id="{1DC76655-F79E-92A1-FD70-DF32FA5076CB}"/>
              </a:ext>
            </a:extLst>
          </p:cNvPr>
          <p:cNvSpPr/>
          <p:nvPr/>
        </p:nvSpPr>
        <p:spPr>
          <a:xfrm>
            <a:off x="5581650" y="1905000"/>
            <a:ext cx="3028950" cy="3543300"/>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685800">
              <a:spcAft>
                <a:spcPts val="900"/>
              </a:spcAft>
            </a:pPr>
            <a:r>
              <a:rPr lang="en-US" sz="1350" b="1" dirty="0">
                <a:solidFill>
                  <a:srgbClr val="000000"/>
                </a:solidFill>
                <a:latin typeface="Segoe UI" panose="020B0502040204020203" pitchFamily="34" charset="0"/>
                <a:cs typeface="Segoe UI" panose="020B0502040204020203" pitchFamily="34" charset="0"/>
              </a:rPr>
              <a:t>Federal Partners</a:t>
            </a:r>
          </a:p>
          <a:p>
            <a:pPr marL="160735" indent="-160735" defTabSz="685800">
              <a:spcAft>
                <a:spcPts val="900"/>
              </a:spcAft>
              <a:buFont typeface="Arial" panose="020B0604020202020204" pitchFamily="34" charset="0"/>
              <a:buChar char="•"/>
            </a:pPr>
            <a:r>
              <a:rPr lang="en-US" sz="1350" dirty="0">
                <a:solidFill>
                  <a:srgbClr val="1A1819"/>
                </a:solidFill>
                <a:latin typeface="Segoe UI" panose="020B0502040204020203" pitchFamily="34" charset="0"/>
                <a:cs typeface="Segoe UI" panose="020B0502040204020203" pitchFamily="34" charset="0"/>
              </a:rPr>
              <a:t>Federal Electronic Health Record Modernization Program Office (FEHRM)</a:t>
            </a:r>
          </a:p>
          <a:p>
            <a:pPr marL="160735" indent="-160735" defTabSz="685800">
              <a:spcAft>
                <a:spcPts val="900"/>
              </a:spcAft>
              <a:buFont typeface="Arial" panose="020B0604020202020204" pitchFamily="34" charset="0"/>
              <a:buChar char="•"/>
            </a:pPr>
            <a:r>
              <a:rPr lang="en-US" sz="1350" dirty="0">
                <a:solidFill>
                  <a:srgbClr val="1A1819"/>
                </a:solidFill>
                <a:latin typeface="Segoe UI" panose="020B0502040204020203" pitchFamily="34" charset="0"/>
                <a:cs typeface="Segoe UI" panose="020B0502040204020203" pitchFamily="34" charset="0"/>
              </a:rPr>
              <a:t>Department of Defense (DoD) </a:t>
            </a:r>
          </a:p>
          <a:p>
            <a:pPr marL="160735" indent="-160735" defTabSz="685800">
              <a:spcAft>
                <a:spcPts val="900"/>
              </a:spcAft>
              <a:buFont typeface="Arial" panose="020B0604020202020204" pitchFamily="34" charset="0"/>
              <a:buChar char="•"/>
            </a:pPr>
            <a:r>
              <a:rPr lang="en-US" sz="1350" dirty="0">
                <a:solidFill>
                  <a:srgbClr val="1A1819"/>
                </a:solidFill>
                <a:latin typeface="Segoe UI" panose="020B0502040204020203" pitchFamily="34" charset="0"/>
                <a:cs typeface="Segoe UI" panose="020B0502040204020203" pitchFamily="34" charset="0"/>
              </a:rPr>
              <a:t>Department of Homeland Security’s U.S. Coast Guard (USCG)</a:t>
            </a:r>
          </a:p>
          <a:p>
            <a:pPr marL="160735" indent="-160735"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Department of Commerce's National Oceanic and Atmospheric Administration (NOAA)</a:t>
            </a:r>
          </a:p>
          <a:p>
            <a:pPr algn="ctr" defTabSz="685800">
              <a:spcAft>
                <a:spcPts val="900"/>
              </a:spcAft>
            </a:pPr>
            <a:endParaRPr lang="en-US" sz="1350" dirty="0">
              <a:solidFill>
                <a:srgbClr val="000000"/>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57AE42CA-4931-B302-223D-4825BD994628}"/>
              </a:ext>
            </a:extLst>
          </p:cNvPr>
          <p:cNvSpPr/>
          <p:nvPr/>
        </p:nvSpPr>
        <p:spPr>
          <a:xfrm>
            <a:off x="3105150" y="2904246"/>
            <a:ext cx="2419350" cy="1858888"/>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685800">
              <a:spcAft>
                <a:spcPts val="900"/>
              </a:spcAft>
            </a:pPr>
            <a:r>
              <a:rPr lang="en-US" sz="1350" b="1" dirty="0">
                <a:solidFill>
                  <a:srgbClr val="000000"/>
                </a:solidFill>
                <a:latin typeface="Segoe UI" panose="020B0502040204020203" pitchFamily="34" charset="0"/>
                <a:cs typeface="Segoe UI" panose="020B0502040204020203" pitchFamily="34" charset="0"/>
              </a:rPr>
              <a:t>Joint VA and DoD Facility</a:t>
            </a:r>
          </a:p>
          <a:p>
            <a:pPr marL="160735" indent="-160735"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Captain James A. Lovell Federal Health Care Center </a:t>
            </a:r>
          </a:p>
          <a:p>
            <a:pPr defTabSz="685800">
              <a:spcAft>
                <a:spcPts val="900"/>
              </a:spcAft>
            </a:pPr>
            <a:r>
              <a:rPr lang="en-US" sz="1350" dirty="0">
                <a:solidFill>
                  <a:srgbClr val="000000"/>
                </a:solidFill>
                <a:latin typeface="Segoe UI" panose="020B0502040204020203" pitchFamily="34" charset="0"/>
                <a:cs typeface="Segoe UI" panose="020B0502040204020203" pitchFamily="34" charset="0"/>
              </a:rPr>
              <a:t>(Lovell FHCC is also a VAMC)</a:t>
            </a:r>
          </a:p>
        </p:txBody>
      </p:sp>
      <p:sp>
        <p:nvSpPr>
          <p:cNvPr id="9" name="Rectangle 8">
            <a:extLst>
              <a:ext uri="{FF2B5EF4-FFF2-40B4-BE49-F238E27FC236}">
                <a16:creationId xmlns:a16="http://schemas.microsoft.com/office/drawing/2014/main" id="{EF605D3F-654F-3182-D0D9-31F86B7391AB}"/>
              </a:ext>
            </a:extLst>
          </p:cNvPr>
          <p:cNvSpPr/>
          <p:nvPr/>
        </p:nvSpPr>
        <p:spPr>
          <a:xfrm>
            <a:off x="3105150" y="1905002"/>
            <a:ext cx="2419350" cy="907402"/>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685800">
              <a:spcAft>
                <a:spcPts val="900"/>
              </a:spcAft>
            </a:pPr>
            <a:r>
              <a:rPr lang="en-US" sz="1350" b="1" dirty="0">
                <a:solidFill>
                  <a:srgbClr val="000000"/>
                </a:solidFill>
                <a:latin typeface="Segoe UI" panose="020B0502040204020203" pitchFamily="34" charset="0"/>
                <a:cs typeface="Segoe UI" panose="020B0502040204020203" pitchFamily="34" charset="0"/>
              </a:rPr>
              <a:t>Federal Enclave</a:t>
            </a:r>
          </a:p>
          <a:p>
            <a:pPr marL="160735" indent="-160735"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Shared enclave; managed by DoD</a:t>
            </a:r>
          </a:p>
          <a:p>
            <a:pPr algn="ctr" defTabSz="685800">
              <a:spcAft>
                <a:spcPts val="900"/>
              </a:spcAft>
            </a:pPr>
            <a:endParaRPr lang="en-US" sz="1350" dirty="0">
              <a:solidFill>
                <a:srgbClr val="000000"/>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76E7EDD5-879A-392E-4BB7-EC90590AF994}"/>
              </a:ext>
            </a:extLst>
          </p:cNvPr>
          <p:cNvSpPr/>
          <p:nvPr/>
        </p:nvSpPr>
        <p:spPr>
          <a:xfrm>
            <a:off x="628650" y="1905000"/>
            <a:ext cx="2419350" cy="3543301"/>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685800">
              <a:spcAft>
                <a:spcPts val="900"/>
              </a:spcAft>
            </a:pPr>
            <a:r>
              <a:rPr lang="en-US" sz="1350" b="1" dirty="0">
                <a:solidFill>
                  <a:srgbClr val="000000"/>
                </a:solidFill>
                <a:latin typeface="Segoe UI" panose="020B0502040204020203" pitchFamily="34" charset="0"/>
                <a:cs typeface="Segoe UI" panose="020B0502040204020203" pitchFamily="34" charset="0"/>
              </a:rPr>
              <a:t>VA Facilities </a:t>
            </a:r>
          </a:p>
          <a:p>
            <a:pPr marL="160735" indent="-160735"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5 VA Medical Centers using the Federal EHR</a:t>
            </a:r>
          </a:p>
          <a:p>
            <a:pPr marL="160735" indent="-160735"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VA clinics</a:t>
            </a:r>
          </a:p>
          <a:p>
            <a:pPr marL="160735" indent="-160735"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Health Information Exchange</a:t>
            </a:r>
          </a:p>
          <a:p>
            <a:pPr marL="160735" indent="-160735"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Consolidated Patient Account Centers (CPACs)</a:t>
            </a:r>
          </a:p>
        </p:txBody>
      </p:sp>
    </p:spTree>
    <p:extLst>
      <p:ext uri="{BB962C8B-B14F-4D97-AF65-F5344CB8AC3E}">
        <p14:creationId xmlns:p14="http://schemas.microsoft.com/office/powerpoint/2010/main" val="595591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B60C8-05D2-AD03-7E57-222D94547BA9}"/>
              </a:ext>
            </a:extLst>
          </p:cNvPr>
          <p:cNvSpPr>
            <a:spLocks noGrp="1"/>
          </p:cNvSpPr>
          <p:nvPr>
            <p:ph type="title"/>
          </p:nvPr>
        </p:nvSpPr>
        <p:spPr/>
        <p:txBody>
          <a:bodyPr/>
          <a:lstStyle/>
          <a:p>
            <a:r>
              <a:rPr lang="en-US" dirty="0"/>
              <a:t>Migration to Oracle Cloud Infrastructure: Goals</a:t>
            </a:r>
          </a:p>
        </p:txBody>
      </p:sp>
      <p:sp>
        <p:nvSpPr>
          <p:cNvPr id="4" name="Footer Placeholder 3">
            <a:extLst>
              <a:ext uri="{FF2B5EF4-FFF2-40B4-BE49-F238E27FC236}">
                <a16:creationId xmlns:a16="http://schemas.microsoft.com/office/drawing/2014/main" id="{65BA1B36-5222-D2CB-078F-81AB319FF9D0}"/>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E52FECE1-0DEB-26E2-6B5E-9F78FE9FE3A7}"/>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45</a:t>
            </a:fld>
            <a:endParaRPr lang="en-US">
              <a:solidFill>
                <a:srgbClr val="112F4E">
                  <a:tint val="75000"/>
                </a:srgbClr>
              </a:solidFill>
            </a:endParaRPr>
          </a:p>
        </p:txBody>
      </p:sp>
      <p:grpSp>
        <p:nvGrpSpPr>
          <p:cNvPr id="6" name="Group 5">
            <a:extLst>
              <a:ext uri="{FF2B5EF4-FFF2-40B4-BE49-F238E27FC236}">
                <a16:creationId xmlns:a16="http://schemas.microsoft.com/office/drawing/2014/main" id="{06E8E96E-3C39-4D61-ED7D-98F677305914}"/>
              </a:ext>
            </a:extLst>
          </p:cNvPr>
          <p:cNvGrpSpPr/>
          <p:nvPr/>
        </p:nvGrpSpPr>
        <p:grpSpPr>
          <a:xfrm>
            <a:off x="1036320" y="1909093"/>
            <a:ext cx="726415" cy="721547"/>
            <a:chOff x="1890358" y="1504935"/>
            <a:chExt cx="968553" cy="962062"/>
          </a:xfrm>
        </p:grpSpPr>
        <p:sp>
          <p:nvSpPr>
            <p:cNvPr id="7" name="Oval 6">
              <a:extLst>
                <a:ext uri="{FF2B5EF4-FFF2-40B4-BE49-F238E27FC236}">
                  <a16:creationId xmlns:a16="http://schemas.microsoft.com/office/drawing/2014/main" id="{304BEBA2-84DB-E235-4C49-81522D629DE2}"/>
                </a:ext>
              </a:extLst>
            </p:cNvPr>
            <p:cNvSpPr/>
            <p:nvPr/>
          </p:nvSpPr>
          <p:spPr>
            <a:xfrm>
              <a:off x="1890358" y="1504935"/>
              <a:ext cx="968553" cy="962062"/>
            </a:xfrm>
            <a:prstGeom prst="ellipse">
              <a:avLst/>
            </a:prstGeom>
            <a:solidFill>
              <a:schemeClr val="accent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685800">
                <a:defRPr/>
              </a:pPr>
              <a:endParaRPr lang="en-US" sz="1350" kern="0">
                <a:solidFill>
                  <a:prstClr val="white"/>
                </a:solidFill>
                <a:latin typeface="Calibri"/>
              </a:endParaRPr>
            </a:p>
          </p:txBody>
        </p:sp>
        <p:pic>
          <p:nvPicPr>
            <p:cNvPr id="8" name="Picture 4" descr="Doctor female with solid fill">
              <a:extLst>
                <a:ext uri="{FF2B5EF4-FFF2-40B4-BE49-F238E27FC236}">
                  <a16:creationId xmlns:a16="http://schemas.microsoft.com/office/drawing/2014/main" id="{3C469632-1A68-D056-FD18-03222ED22E53}"/>
                </a:ext>
              </a:extLst>
            </p:cNvPr>
            <p:cNvPicPr>
              <a:picLocks noChangeAspect="1"/>
            </p:cNvPicPr>
            <p:nvPr/>
          </p:nvPicPr>
          <p:blipFill>
            <a:blip r:embed="rId3">
              <a:extLst>
                <a:ext uri="{96DAC541-7B7A-43D3-8B79-37D633B846F1}">
                  <asvg:svgBlip xmlns:asvg="http://schemas.microsoft.com/office/drawing/2016/SVG/main" r:embed="rId4"/>
                </a:ext>
              </a:extLst>
            </a:blip>
            <a:srcRect t="1225" b="1225"/>
            <a:stretch/>
          </p:blipFill>
          <p:spPr>
            <a:xfrm>
              <a:off x="2018168" y="1623644"/>
              <a:ext cx="712931" cy="695462"/>
            </a:xfrm>
            <a:prstGeom prst="rect">
              <a:avLst/>
            </a:prstGeom>
          </p:spPr>
        </p:pic>
      </p:grpSp>
      <p:grpSp>
        <p:nvGrpSpPr>
          <p:cNvPr id="9" name="Group 8">
            <a:extLst>
              <a:ext uri="{FF2B5EF4-FFF2-40B4-BE49-F238E27FC236}">
                <a16:creationId xmlns:a16="http://schemas.microsoft.com/office/drawing/2014/main" id="{FA532DF2-4ACB-312F-F3FF-57EC55C93E8C}"/>
              </a:ext>
            </a:extLst>
          </p:cNvPr>
          <p:cNvGrpSpPr/>
          <p:nvPr/>
        </p:nvGrpSpPr>
        <p:grpSpPr>
          <a:xfrm>
            <a:off x="1036320" y="2820604"/>
            <a:ext cx="726415" cy="721547"/>
            <a:chOff x="2035266" y="2656105"/>
            <a:chExt cx="968553" cy="962062"/>
          </a:xfrm>
        </p:grpSpPr>
        <p:sp>
          <p:nvSpPr>
            <p:cNvPr id="10" name="Oval 9">
              <a:extLst>
                <a:ext uri="{FF2B5EF4-FFF2-40B4-BE49-F238E27FC236}">
                  <a16:creationId xmlns:a16="http://schemas.microsoft.com/office/drawing/2014/main" id="{00C7FBA8-919A-A6C8-1045-C5016CE0AC73}"/>
                </a:ext>
              </a:extLst>
            </p:cNvPr>
            <p:cNvSpPr/>
            <p:nvPr/>
          </p:nvSpPr>
          <p:spPr>
            <a:xfrm>
              <a:off x="2035266" y="2656105"/>
              <a:ext cx="968553" cy="962062"/>
            </a:xfrm>
            <a:prstGeom prst="ellipse">
              <a:avLst/>
            </a:prstGeom>
            <a:solidFill>
              <a:schemeClr val="accent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685800">
                <a:defRPr/>
              </a:pPr>
              <a:endParaRPr lang="en-US" sz="1350" kern="0" dirty="0">
                <a:solidFill>
                  <a:prstClr val="white"/>
                </a:solidFill>
                <a:latin typeface="Calibri"/>
              </a:endParaRPr>
            </a:p>
          </p:txBody>
        </p:sp>
        <p:pic>
          <p:nvPicPr>
            <p:cNvPr id="11" name="Graphic 10" descr="Cloud Computing with solid fill">
              <a:extLst>
                <a:ext uri="{FF2B5EF4-FFF2-40B4-BE49-F238E27FC236}">
                  <a16:creationId xmlns:a16="http://schemas.microsoft.com/office/drawing/2014/main" id="{94A0D512-8BFC-C8B5-1BB4-862C61E2F5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7786" y="2745827"/>
              <a:ext cx="782618" cy="782618"/>
            </a:xfrm>
            <a:prstGeom prst="rect">
              <a:avLst/>
            </a:prstGeom>
          </p:spPr>
        </p:pic>
      </p:grpSp>
      <p:grpSp>
        <p:nvGrpSpPr>
          <p:cNvPr id="12" name="Group 11">
            <a:extLst>
              <a:ext uri="{FF2B5EF4-FFF2-40B4-BE49-F238E27FC236}">
                <a16:creationId xmlns:a16="http://schemas.microsoft.com/office/drawing/2014/main" id="{586324EE-7E40-CEFA-DC18-22EC3959CE7E}"/>
              </a:ext>
            </a:extLst>
          </p:cNvPr>
          <p:cNvGrpSpPr/>
          <p:nvPr/>
        </p:nvGrpSpPr>
        <p:grpSpPr>
          <a:xfrm>
            <a:off x="1036320" y="3732116"/>
            <a:ext cx="726415" cy="721547"/>
            <a:chOff x="2796690" y="3284379"/>
            <a:chExt cx="968553" cy="962062"/>
          </a:xfrm>
        </p:grpSpPr>
        <p:sp>
          <p:nvSpPr>
            <p:cNvPr id="13" name="Oval 12">
              <a:extLst>
                <a:ext uri="{FF2B5EF4-FFF2-40B4-BE49-F238E27FC236}">
                  <a16:creationId xmlns:a16="http://schemas.microsoft.com/office/drawing/2014/main" id="{54DD5ACA-7D34-3302-2949-27BBE67F7C38}"/>
                </a:ext>
              </a:extLst>
            </p:cNvPr>
            <p:cNvSpPr/>
            <p:nvPr/>
          </p:nvSpPr>
          <p:spPr>
            <a:xfrm>
              <a:off x="2796690" y="3284379"/>
              <a:ext cx="968553" cy="962062"/>
            </a:xfrm>
            <a:prstGeom prst="ellipse">
              <a:avLst/>
            </a:prstGeom>
            <a:solidFill>
              <a:schemeClr val="accent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685800">
                <a:defRPr/>
              </a:pPr>
              <a:endParaRPr lang="en-US" sz="1350" kern="0">
                <a:solidFill>
                  <a:prstClr val="white"/>
                </a:solidFill>
                <a:latin typeface="Calibri"/>
              </a:endParaRPr>
            </a:p>
          </p:txBody>
        </p:sp>
        <p:pic>
          <p:nvPicPr>
            <p:cNvPr id="14" name="Graphic 13" descr="Group of people with solid fill">
              <a:extLst>
                <a:ext uri="{FF2B5EF4-FFF2-40B4-BE49-F238E27FC236}">
                  <a16:creationId xmlns:a16="http://schemas.microsoft.com/office/drawing/2014/main" id="{C1907C52-BFB5-8150-5865-37146E5491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0404" y="3377521"/>
              <a:ext cx="721126" cy="721126"/>
            </a:xfrm>
            <a:prstGeom prst="rect">
              <a:avLst/>
            </a:prstGeom>
          </p:spPr>
        </p:pic>
      </p:grpSp>
      <p:grpSp>
        <p:nvGrpSpPr>
          <p:cNvPr id="15" name="Group 14">
            <a:extLst>
              <a:ext uri="{FF2B5EF4-FFF2-40B4-BE49-F238E27FC236}">
                <a16:creationId xmlns:a16="http://schemas.microsoft.com/office/drawing/2014/main" id="{47F8CC0B-8104-BBE5-4FE4-616691438BD6}"/>
              </a:ext>
            </a:extLst>
          </p:cNvPr>
          <p:cNvGrpSpPr/>
          <p:nvPr/>
        </p:nvGrpSpPr>
        <p:grpSpPr>
          <a:xfrm>
            <a:off x="1036320" y="4643628"/>
            <a:ext cx="726415" cy="721547"/>
            <a:chOff x="2039518" y="5043777"/>
            <a:chExt cx="968553" cy="962062"/>
          </a:xfrm>
        </p:grpSpPr>
        <p:sp>
          <p:nvSpPr>
            <p:cNvPr id="16" name="Oval 15">
              <a:extLst>
                <a:ext uri="{FF2B5EF4-FFF2-40B4-BE49-F238E27FC236}">
                  <a16:creationId xmlns:a16="http://schemas.microsoft.com/office/drawing/2014/main" id="{A2511B82-EBA8-0DDD-C29C-125421B17A2C}"/>
                </a:ext>
              </a:extLst>
            </p:cNvPr>
            <p:cNvSpPr/>
            <p:nvPr/>
          </p:nvSpPr>
          <p:spPr>
            <a:xfrm>
              <a:off x="2039518" y="5043777"/>
              <a:ext cx="968553" cy="962062"/>
            </a:xfrm>
            <a:prstGeom prst="ellipse">
              <a:avLst/>
            </a:prstGeom>
            <a:solidFill>
              <a:schemeClr val="accent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685800">
                <a:defRPr/>
              </a:pPr>
              <a:endParaRPr lang="en-US" sz="1350" kern="0">
                <a:solidFill>
                  <a:prstClr val="white"/>
                </a:solidFill>
                <a:latin typeface="Calibri"/>
              </a:endParaRPr>
            </a:p>
          </p:txBody>
        </p:sp>
        <p:pic>
          <p:nvPicPr>
            <p:cNvPr id="17" name="Graphic 16" descr="Open hand with plant with solid fill">
              <a:extLst>
                <a:ext uri="{FF2B5EF4-FFF2-40B4-BE49-F238E27FC236}">
                  <a16:creationId xmlns:a16="http://schemas.microsoft.com/office/drawing/2014/main" id="{A41669DE-DB74-CA0B-AF85-5C12A1B940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37786" y="5155031"/>
              <a:ext cx="782618" cy="782618"/>
            </a:xfrm>
            <a:prstGeom prst="rect">
              <a:avLst/>
            </a:prstGeom>
          </p:spPr>
        </p:pic>
      </p:grpSp>
      <p:sp>
        <p:nvSpPr>
          <p:cNvPr id="18" name="TextBox 17">
            <a:extLst>
              <a:ext uri="{FF2B5EF4-FFF2-40B4-BE49-F238E27FC236}">
                <a16:creationId xmlns:a16="http://schemas.microsoft.com/office/drawing/2014/main" id="{F812F8F0-8197-461C-23D2-F986DA85F0A3}"/>
              </a:ext>
            </a:extLst>
          </p:cNvPr>
          <p:cNvSpPr txBox="1"/>
          <p:nvPr/>
        </p:nvSpPr>
        <p:spPr>
          <a:xfrm>
            <a:off x="2011681" y="2013364"/>
            <a:ext cx="5410200" cy="507831"/>
          </a:xfrm>
          <a:prstGeom prst="rect">
            <a:avLst/>
          </a:prstGeom>
          <a:noFill/>
        </p:spPr>
        <p:txBody>
          <a:bodyPr wrap="square" rtlCol="0">
            <a:spAutoFit/>
          </a:bodyPr>
          <a:lstStyle/>
          <a:p>
            <a:pPr defTabSz="685800">
              <a:defRPr/>
            </a:pPr>
            <a:r>
              <a:rPr lang="en-US" sz="1350" kern="0" dirty="0">
                <a:solidFill>
                  <a:srgbClr val="0E1D33"/>
                </a:solidFill>
                <a:latin typeface="Calibri" panose="020F0502020204030204"/>
                <a:cs typeface="Arial" panose="020B0604020202020204" pitchFamily="34" charset="0"/>
              </a:rPr>
              <a:t>Improves Customer Experience through higher performance and improved reliability.</a:t>
            </a:r>
          </a:p>
        </p:txBody>
      </p:sp>
      <p:sp>
        <p:nvSpPr>
          <p:cNvPr id="19" name="TextBox 18">
            <a:extLst>
              <a:ext uri="{FF2B5EF4-FFF2-40B4-BE49-F238E27FC236}">
                <a16:creationId xmlns:a16="http://schemas.microsoft.com/office/drawing/2014/main" id="{5B91BC68-95F2-A087-ADDF-168D69B13A93}"/>
              </a:ext>
            </a:extLst>
          </p:cNvPr>
          <p:cNvSpPr txBox="1"/>
          <p:nvPr/>
        </p:nvSpPr>
        <p:spPr>
          <a:xfrm>
            <a:off x="2011681" y="2930443"/>
            <a:ext cx="5410200" cy="507831"/>
          </a:xfrm>
          <a:prstGeom prst="rect">
            <a:avLst/>
          </a:prstGeom>
          <a:noFill/>
        </p:spPr>
        <p:txBody>
          <a:bodyPr wrap="square" rtlCol="0">
            <a:spAutoFit/>
          </a:bodyPr>
          <a:lstStyle/>
          <a:p>
            <a:pPr defTabSz="685800">
              <a:defRPr/>
            </a:pPr>
            <a:r>
              <a:rPr lang="en-US" sz="1350" kern="0" dirty="0">
                <a:solidFill>
                  <a:srgbClr val="0E1D33"/>
                </a:solidFill>
                <a:latin typeface="Calibri" panose="020F0502020204030204"/>
                <a:cs typeface="Arial" panose="020B0604020202020204" pitchFamily="34" charset="0"/>
              </a:rPr>
              <a:t>Improves Release Management through greater automation in testing and release management with fewer disruptions.</a:t>
            </a:r>
          </a:p>
        </p:txBody>
      </p:sp>
      <p:sp>
        <p:nvSpPr>
          <p:cNvPr id="20" name="TextBox 19">
            <a:extLst>
              <a:ext uri="{FF2B5EF4-FFF2-40B4-BE49-F238E27FC236}">
                <a16:creationId xmlns:a16="http://schemas.microsoft.com/office/drawing/2014/main" id="{FB1BE23E-D936-97CF-8789-B8D0C6BCC4DF}"/>
              </a:ext>
            </a:extLst>
          </p:cNvPr>
          <p:cNvSpPr txBox="1"/>
          <p:nvPr/>
        </p:nvSpPr>
        <p:spPr>
          <a:xfrm>
            <a:off x="2011681" y="3847519"/>
            <a:ext cx="5410200" cy="507831"/>
          </a:xfrm>
          <a:prstGeom prst="rect">
            <a:avLst/>
          </a:prstGeom>
          <a:noFill/>
        </p:spPr>
        <p:txBody>
          <a:bodyPr wrap="square" rtlCol="0">
            <a:spAutoFit/>
          </a:bodyPr>
          <a:lstStyle/>
          <a:p>
            <a:pPr defTabSz="685800">
              <a:defRPr/>
            </a:pPr>
            <a:r>
              <a:rPr lang="en-US" sz="1350" kern="0" dirty="0">
                <a:solidFill>
                  <a:srgbClr val="0E1D33"/>
                </a:solidFill>
                <a:latin typeface="Calibri" panose="020F0502020204030204"/>
                <a:cs typeface="Arial" panose="020B0604020202020204" pitchFamily="34" charset="0"/>
              </a:rPr>
              <a:t>Improves Scalability with the ability to rapidly add capacity based on demand.</a:t>
            </a:r>
          </a:p>
        </p:txBody>
      </p:sp>
      <p:sp>
        <p:nvSpPr>
          <p:cNvPr id="21" name="TextBox 20">
            <a:extLst>
              <a:ext uri="{FF2B5EF4-FFF2-40B4-BE49-F238E27FC236}">
                <a16:creationId xmlns:a16="http://schemas.microsoft.com/office/drawing/2014/main" id="{B7E8D052-7258-6656-C286-03C6265DC86C}"/>
              </a:ext>
            </a:extLst>
          </p:cNvPr>
          <p:cNvSpPr txBox="1"/>
          <p:nvPr/>
        </p:nvSpPr>
        <p:spPr>
          <a:xfrm>
            <a:off x="2011681" y="4764598"/>
            <a:ext cx="5410200" cy="507831"/>
          </a:xfrm>
          <a:prstGeom prst="rect">
            <a:avLst/>
          </a:prstGeom>
          <a:noFill/>
        </p:spPr>
        <p:txBody>
          <a:bodyPr wrap="square" rtlCol="0">
            <a:spAutoFit/>
          </a:bodyPr>
          <a:lstStyle/>
          <a:p>
            <a:pPr defTabSz="685800">
              <a:defRPr/>
            </a:pPr>
            <a:r>
              <a:rPr lang="en-US" sz="1350" kern="0" dirty="0">
                <a:solidFill>
                  <a:srgbClr val="0E1D33"/>
                </a:solidFill>
                <a:latin typeface="Calibri" panose="020F0502020204030204"/>
                <a:cs typeface="Arial" panose="020B0604020202020204" pitchFamily="34" charset="0"/>
              </a:rPr>
              <a:t>Provides Access to Future Applications and Features to support next generation clinical, business, and AI products.</a:t>
            </a:r>
          </a:p>
        </p:txBody>
      </p:sp>
    </p:spTree>
    <p:extLst>
      <p:ext uri="{BB962C8B-B14F-4D97-AF65-F5344CB8AC3E}">
        <p14:creationId xmlns:p14="http://schemas.microsoft.com/office/powerpoint/2010/main" val="3701392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0C7BA4-A8F9-1612-E3AD-FFFE28CACFEE}"/>
              </a:ext>
            </a:extLst>
          </p:cNvPr>
          <p:cNvSpPr/>
          <p:nvPr/>
        </p:nvSpPr>
        <p:spPr>
          <a:xfrm>
            <a:off x="847166" y="2271483"/>
            <a:ext cx="4511488" cy="2837147"/>
          </a:xfrm>
          <a:prstGeom prst="rect">
            <a:avLst/>
          </a:prstGeom>
          <a:solidFill>
            <a:schemeClr val="bg1"/>
          </a:solidFill>
          <a:ln w="28575">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2" name="Title 1">
            <a:extLst>
              <a:ext uri="{FF2B5EF4-FFF2-40B4-BE49-F238E27FC236}">
                <a16:creationId xmlns:a16="http://schemas.microsoft.com/office/drawing/2014/main" id="{1A3E9454-AE23-7C89-710F-40EAAC7F0541}"/>
              </a:ext>
            </a:extLst>
          </p:cNvPr>
          <p:cNvSpPr>
            <a:spLocks noGrp="1"/>
          </p:cNvSpPr>
          <p:nvPr>
            <p:ph type="title"/>
          </p:nvPr>
        </p:nvSpPr>
        <p:spPr/>
        <p:txBody>
          <a:bodyPr/>
          <a:lstStyle/>
          <a:p>
            <a:r>
              <a:rPr lang="en-US" dirty="0"/>
              <a:t>Shared EHRM Environment (VA Enclave View)</a:t>
            </a:r>
          </a:p>
        </p:txBody>
      </p:sp>
      <p:sp>
        <p:nvSpPr>
          <p:cNvPr id="4" name="Footer Placeholder 3">
            <a:extLst>
              <a:ext uri="{FF2B5EF4-FFF2-40B4-BE49-F238E27FC236}">
                <a16:creationId xmlns:a16="http://schemas.microsoft.com/office/drawing/2014/main" id="{F5A69DD4-10C0-E756-2B14-142130AAF880}"/>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0C629FC5-B0C3-D469-2E71-235E4DA6BB11}"/>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46</a:t>
            </a:fld>
            <a:endParaRPr lang="en-US">
              <a:solidFill>
                <a:srgbClr val="112F4E">
                  <a:tint val="75000"/>
                </a:srgbClr>
              </a:solidFill>
            </a:endParaRPr>
          </a:p>
        </p:txBody>
      </p:sp>
      <p:sp>
        <p:nvSpPr>
          <p:cNvPr id="6" name="Rectangle 5">
            <a:extLst>
              <a:ext uri="{FF2B5EF4-FFF2-40B4-BE49-F238E27FC236}">
                <a16:creationId xmlns:a16="http://schemas.microsoft.com/office/drawing/2014/main" id="{447AC593-16C5-6873-81B5-2358DD50C88A}"/>
              </a:ext>
            </a:extLst>
          </p:cNvPr>
          <p:cNvSpPr/>
          <p:nvPr/>
        </p:nvSpPr>
        <p:spPr>
          <a:xfrm>
            <a:off x="1078174" y="2431547"/>
            <a:ext cx="1963103" cy="2508996"/>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685800">
              <a:spcAft>
                <a:spcPts val="900"/>
              </a:spcAft>
            </a:pPr>
            <a:r>
              <a:rPr lang="en-US" sz="1350" b="1" dirty="0">
                <a:solidFill>
                  <a:srgbClr val="000000"/>
                </a:solidFill>
                <a:latin typeface="Segoe UI" panose="020B0502040204020203" pitchFamily="34" charset="0"/>
                <a:cs typeface="Segoe UI" panose="020B0502040204020203" pitchFamily="34" charset="0"/>
              </a:rPr>
              <a:t>Core Services</a:t>
            </a:r>
          </a:p>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Government Core (EHR)</a:t>
            </a:r>
          </a:p>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High Assurance Clinical Application Services (HA CAS)</a:t>
            </a:r>
          </a:p>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Infrastructure Delivery/Monitoring and Automation</a:t>
            </a:r>
          </a:p>
        </p:txBody>
      </p:sp>
      <p:sp>
        <p:nvSpPr>
          <p:cNvPr id="7" name="Rectangle 6">
            <a:extLst>
              <a:ext uri="{FF2B5EF4-FFF2-40B4-BE49-F238E27FC236}">
                <a16:creationId xmlns:a16="http://schemas.microsoft.com/office/drawing/2014/main" id="{FEB5A576-9C12-5473-4260-B865C54092AF}"/>
              </a:ext>
            </a:extLst>
          </p:cNvPr>
          <p:cNvSpPr/>
          <p:nvPr/>
        </p:nvSpPr>
        <p:spPr>
          <a:xfrm>
            <a:off x="3216257" y="2431547"/>
            <a:ext cx="1963103" cy="2508996"/>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685800">
              <a:spcAft>
                <a:spcPts val="900"/>
              </a:spcAft>
            </a:pPr>
            <a:r>
              <a:rPr lang="en-US" sz="1350" b="1" dirty="0">
                <a:solidFill>
                  <a:srgbClr val="000000"/>
                </a:solidFill>
                <a:latin typeface="Segoe UI" panose="020B0502040204020203" pitchFamily="34" charset="0"/>
                <a:cs typeface="Segoe UI" panose="020B0502040204020203" pitchFamily="34" charset="0"/>
              </a:rPr>
              <a:t>Other Domains</a:t>
            </a:r>
          </a:p>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COOP/DR</a:t>
            </a:r>
          </a:p>
          <a:p>
            <a:pPr marL="557213" lvl="1"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Core</a:t>
            </a:r>
          </a:p>
          <a:p>
            <a:pPr marL="557213" lvl="1"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HA CAS</a:t>
            </a:r>
          </a:p>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Pre-Production</a:t>
            </a:r>
          </a:p>
          <a:p>
            <a:pPr marL="214313" indent="-214313" defTabSz="685800">
              <a:spcAft>
                <a:spcPts val="900"/>
              </a:spcAft>
              <a:buFont typeface="Arial" panose="020B0604020202020204" pitchFamily="34" charset="0"/>
              <a:buChar char="•"/>
            </a:pPr>
            <a:endParaRPr lang="en-US" sz="1350" dirty="0">
              <a:solidFill>
                <a:srgbClr val="000000"/>
              </a:solidFill>
              <a:latin typeface="Segoe UI" panose="020B0502040204020203" pitchFamily="34" charset="0"/>
              <a:cs typeface="Segoe UI" panose="020B0502040204020203" pitchFamily="34" charset="0"/>
            </a:endParaRPr>
          </a:p>
          <a:p>
            <a:pPr defTabSz="685800">
              <a:spcAft>
                <a:spcPts val="900"/>
              </a:spcAft>
            </a:pPr>
            <a:endParaRPr lang="en-US" sz="1350" b="1" dirty="0">
              <a:solidFill>
                <a:srgbClr val="000000"/>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569E6BCA-122C-8B2E-9501-66E74434E203}"/>
              </a:ext>
            </a:extLst>
          </p:cNvPr>
          <p:cNvSpPr/>
          <p:nvPr/>
        </p:nvSpPr>
        <p:spPr>
          <a:xfrm>
            <a:off x="3565152" y="4067948"/>
            <a:ext cx="1479261" cy="516590"/>
          </a:xfrm>
          <a:prstGeom prst="rect">
            <a:avLst/>
          </a:prstGeom>
          <a:ln>
            <a:noFill/>
          </a:ln>
        </p:spPr>
        <p:style>
          <a:lnRef idx="2">
            <a:schemeClr val="accent2"/>
          </a:lnRef>
          <a:fillRef idx="1">
            <a:schemeClr val="lt1"/>
          </a:fillRef>
          <a:effectRef idx="0">
            <a:schemeClr val="accent2"/>
          </a:effectRef>
          <a:fontRef idx="minor">
            <a:schemeClr val="dk1"/>
          </a:fontRef>
        </p:style>
        <p:txBody>
          <a:bodyPr numCol="2" rtlCol="0" anchor="t" anchorCtr="0"/>
          <a:lstStyle/>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Cert</a:t>
            </a:r>
          </a:p>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Mock</a:t>
            </a:r>
          </a:p>
          <a:p>
            <a:pPr marL="214313" indent="-214313" defTabSz="685800">
              <a:spcAft>
                <a:spcPts val="900"/>
              </a:spcAft>
              <a:buFont typeface="Arial" panose="020B0604020202020204" pitchFamily="34" charset="0"/>
              <a:buChar char="•"/>
            </a:pPr>
            <a:endParaRPr lang="en-US" sz="1350" dirty="0">
              <a:solidFill>
                <a:srgbClr val="000000"/>
              </a:solidFill>
              <a:latin typeface="Segoe UI" panose="020B0502040204020203" pitchFamily="34" charset="0"/>
              <a:cs typeface="Segoe UI" panose="020B0502040204020203" pitchFamily="34" charset="0"/>
            </a:endParaRPr>
          </a:p>
          <a:p>
            <a:pPr marL="214313" indent="-214313" defTabSz="685800">
              <a:spcAft>
                <a:spcPts val="900"/>
              </a:spcAft>
              <a:buFont typeface="Arial" panose="020B0604020202020204" pitchFamily="34" charset="0"/>
              <a:buChar char="•"/>
            </a:pPr>
            <a:endParaRPr lang="en-US" sz="1350" dirty="0">
              <a:solidFill>
                <a:srgbClr val="000000"/>
              </a:solidFill>
              <a:latin typeface="Segoe UI" panose="020B0502040204020203" pitchFamily="34" charset="0"/>
              <a:cs typeface="Segoe UI" panose="020B0502040204020203" pitchFamily="34" charset="0"/>
            </a:endParaRPr>
          </a:p>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Build</a:t>
            </a:r>
          </a:p>
          <a:p>
            <a:pPr marL="214313" indent="-214313" defTabSz="685800">
              <a:spcAft>
                <a:spcPts val="900"/>
              </a:spcAft>
              <a:buFont typeface="Arial" panose="020B0604020202020204" pitchFamily="34" charset="0"/>
              <a:buChar char="•"/>
            </a:pPr>
            <a:r>
              <a:rPr lang="en-US" sz="1350" dirty="0">
                <a:solidFill>
                  <a:srgbClr val="000000"/>
                </a:solidFill>
                <a:latin typeface="Segoe UI" panose="020B0502040204020203" pitchFamily="34" charset="0"/>
                <a:cs typeface="Segoe UI" panose="020B0502040204020203" pitchFamily="34" charset="0"/>
              </a:rPr>
              <a:t>Train</a:t>
            </a:r>
          </a:p>
          <a:p>
            <a:pPr algn="ctr" defTabSz="685800">
              <a:spcAft>
                <a:spcPts val="900"/>
              </a:spcAft>
            </a:pPr>
            <a:endParaRPr lang="en-US" sz="1350" dirty="0">
              <a:solidFill>
                <a:srgbClr val="000000"/>
              </a:solidFill>
              <a:latin typeface="Segoe UI" panose="020B0502040204020203" pitchFamily="34" charset="0"/>
              <a:cs typeface="Segoe UI" panose="020B0502040204020203" pitchFamily="34" charset="0"/>
            </a:endParaRPr>
          </a:p>
          <a:p>
            <a:pPr defTabSz="685800">
              <a:spcAft>
                <a:spcPts val="900"/>
              </a:spcAft>
            </a:pPr>
            <a:endParaRPr lang="en-US" sz="1350" b="1" dirty="0">
              <a:solidFill>
                <a:srgbClr val="000000"/>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FFC34460-DAFC-3470-2EC3-758AB7161887}"/>
              </a:ext>
            </a:extLst>
          </p:cNvPr>
          <p:cNvSpPr/>
          <p:nvPr/>
        </p:nvSpPr>
        <p:spPr>
          <a:xfrm>
            <a:off x="5911676" y="3663640"/>
            <a:ext cx="2385159" cy="1349750"/>
          </a:xfrm>
          <a:prstGeom prst="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defTabSz="685800">
              <a:spcAft>
                <a:spcPts val="900"/>
              </a:spcAft>
            </a:pPr>
            <a:r>
              <a:rPr lang="en-US" sz="1350" b="1" dirty="0">
                <a:solidFill>
                  <a:srgbClr val="000000"/>
                </a:solidFill>
                <a:latin typeface="Segoe UI" panose="020B0502040204020203" pitchFamily="34" charset="0"/>
                <a:cs typeface="Segoe UI" panose="020B0502040204020203" pitchFamily="34" charset="0"/>
              </a:rPr>
              <a:t>Commercial Services</a:t>
            </a:r>
          </a:p>
          <a:p>
            <a:pPr algn="ctr" defTabSz="685800">
              <a:spcAft>
                <a:spcPts val="900"/>
              </a:spcAft>
            </a:pPr>
            <a:r>
              <a:rPr lang="en-US" sz="1350" dirty="0">
                <a:solidFill>
                  <a:srgbClr val="000000"/>
                </a:solidFill>
                <a:latin typeface="Segoe UI" panose="020B0502040204020203" pitchFamily="34" charset="0"/>
                <a:cs typeface="Segoe UI" panose="020B0502040204020203" pitchFamily="34" charset="0"/>
              </a:rPr>
              <a:t>Clinical Application Services/ Value Added Network</a:t>
            </a:r>
          </a:p>
          <a:p>
            <a:pPr algn="ctr" defTabSz="685800">
              <a:spcAft>
                <a:spcPts val="900"/>
              </a:spcAft>
            </a:pPr>
            <a:r>
              <a:rPr lang="en-US" sz="1350" dirty="0">
                <a:solidFill>
                  <a:srgbClr val="000000"/>
                </a:solidFill>
                <a:latin typeface="Segoe UI" panose="020B0502040204020203" pitchFamily="34" charset="0"/>
                <a:cs typeface="Segoe UI" panose="020B0502040204020203" pitchFamily="34" charset="0"/>
              </a:rPr>
              <a:t> (CAS/VAN)</a:t>
            </a:r>
          </a:p>
        </p:txBody>
      </p:sp>
      <p:grpSp>
        <p:nvGrpSpPr>
          <p:cNvPr id="10" name="Group 9">
            <a:extLst>
              <a:ext uri="{FF2B5EF4-FFF2-40B4-BE49-F238E27FC236}">
                <a16:creationId xmlns:a16="http://schemas.microsoft.com/office/drawing/2014/main" id="{19410F4E-DB90-3B07-D363-B97BB7115258}"/>
              </a:ext>
            </a:extLst>
          </p:cNvPr>
          <p:cNvGrpSpPr/>
          <p:nvPr/>
        </p:nvGrpSpPr>
        <p:grpSpPr>
          <a:xfrm>
            <a:off x="5722044" y="2016530"/>
            <a:ext cx="2724460" cy="1504950"/>
            <a:chOff x="7200041" y="1549401"/>
            <a:chExt cx="3632613" cy="2006600"/>
          </a:xfrm>
        </p:grpSpPr>
        <p:pic>
          <p:nvPicPr>
            <p:cNvPr id="12" name="Graphic 11" descr="Cloud with solid fill">
              <a:extLst>
                <a:ext uri="{FF2B5EF4-FFF2-40B4-BE49-F238E27FC236}">
                  <a16:creationId xmlns:a16="http://schemas.microsoft.com/office/drawing/2014/main" id="{64BDAF68-847D-2600-DBC8-0A98793C4726}"/>
                </a:ext>
              </a:extLst>
            </p:cNvPr>
            <p:cNvPicPr>
              <a:picLocks noChangeAspect="1"/>
            </p:cNvPicPr>
            <p:nvPr/>
          </p:nvPicPr>
          <p:blipFill>
            <a:blip r:embed="rId3">
              <a:extLst>
                <a:ext uri="{96DAC541-7B7A-43D3-8B79-37D633B846F1}">
                  <asvg:svgBlip xmlns:asvg="http://schemas.microsoft.com/office/drawing/2016/SVG/main" r:embed="rId4"/>
                </a:ext>
              </a:extLst>
            </a:blip>
            <a:srcRect t="22806" b="21956"/>
            <a:stretch>
              <a:fillRect/>
            </a:stretch>
          </p:blipFill>
          <p:spPr>
            <a:xfrm>
              <a:off x="7200041" y="1549401"/>
              <a:ext cx="3632613" cy="2006600"/>
            </a:xfrm>
            <a:prstGeom prst="rect">
              <a:avLst/>
            </a:prstGeom>
            <a:effectLst/>
          </p:spPr>
        </p:pic>
        <p:sp>
          <p:nvSpPr>
            <p:cNvPr id="13" name="TextBox 12">
              <a:extLst>
                <a:ext uri="{FF2B5EF4-FFF2-40B4-BE49-F238E27FC236}">
                  <a16:creationId xmlns:a16="http://schemas.microsoft.com/office/drawing/2014/main" id="{5469FA19-EFA9-063E-B363-F4A0FCBFB1B2}"/>
                </a:ext>
              </a:extLst>
            </p:cNvPr>
            <p:cNvSpPr txBox="1"/>
            <p:nvPr/>
          </p:nvSpPr>
          <p:spPr>
            <a:xfrm>
              <a:off x="8200560" y="2185809"/>
              <a:ext cx="1631576" cy="954108"/>
            </a:xfrm>
            <a:prstGeom prst="rect">
              <a:avLst/>
            </a:prstGeom>
            <a:noFill/>
          </p:spPr>
          <p:txBody>
            <a:bodyPr wrap="square" rtlCol="0">
              <a:spAutoFit/>
            </a:bodyPr>
            <a:lstStyle/>
            <a:p>
              <a:pPr algn="ctr" defTabSz="685800"/>
              <a:r>
                <a:rPr lang="en-US" sz="1350" b="1" dirty="0">
                  <a:solidFill>
                    <a:srgbClr val="112F4E"/>
                  </a:solidFill>
                  <a:latin typeface="Calibri" panose="020F0502020204030204"/>
                </a:rPr>
                <a:t>AWS Commercial Cloud</a:t>
              </a:r>
            </a:p>
          </p:txBody>
        </p:sp>
      </p:grpSp>
      <p:sp>
        <p:nvSpPr>
          <p:cNvPr id="15" name="TextBox 14">
            <a:extLst>
              <a:ext uri="{FF2B5EF4-FFF2-40B4-BE49-F238E27FC236}">
                <a16:creationId xmlns:a16="http://schemas.microsoft.com/office/drawing/2014/main" id="{D3CDC512-0D0A-D4AE-A0DA-6F89E7445D7D}"/>
              </a:ext>
            </a:extLst>
          </p:cNvPr>
          <p:cNvSpPr txBox="1"/>
          <p:nvPr/>
        </p:nvSpPr>
        <p:spPr>
          <a:xfrm>
            <a:off x="2059726" y="1832902"/>
            <a:ext cx="2295525" cy="461665"/>
          </a:xfrm>
          <a:prstGeom prst="rect">
            <a:avLst/>
          </a:prstGeom>
          <a:solidFill>
            <a:schemeClr val="bg1"/>
          </a:solidFill>
          <a:ln w="28575">
            <a:solidFill>
              <a:schemeClr val="tx1"/>
            </a:solidFill>
            <a:prstDash val="dash"/>
          </a:ln>
        </p:spPr>
        <p:txBody>
          <a:bodyPr wrap="square" rtlCol="0">
            <a:spAutoFit/>
          </a:bodyPr>
          <a:lstStyle/>
          <a:p>
            <a:pPr algn="ctr" defTabSz="685800"/>
            <a:r>
              <a:rPr lang="en-US" sz="1200" dirty="0">
                <a:solidFill>
                  <a:srgbClr val="112F4E"/>
                </a:solidFill>
                <a:latin typeface="Calibri" panose="020F0502020204030204"/>
              </a:rPr>
              <a:t>Department of Defense Accreditation (ATO) Boundary</a:t>
            </a:r>
          </a:p>
        </p:txBody>
      </p:sp>
    </p:spTree>
    <p:extLst>
      <p:ext uri="{BB962C8B-B14F-4D97-AF65-F5344CB8AC3E}">
        <p14:creationId xmlns:p14="http://schemas.microsoft.com/office/powerpoint/2010/main" val="1615398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F8EA-1017-512F-46A5-5D15B5CA9328}"/>
              </a:ext>
            </a:extLst>
          </p:cNvPr>
          <p:cNvSpPr>
            <a:spLocks noGrp="1"/>
          </p:cNvSpPr>
          <p:nvPr>
            <p:ph type="title"/>
          </p:nvPr>
        </p:nvSpPr>
        <p:spPr/>
        <p:txBody>
          <a:bodyPr/>
          <a:lstStyle/>
          <a:p>
            <a:r>
              <a:rPr lang="en-US" dirty="0"/>
              <a:t>Oracle Integration in Government Regions</a:t>
            </a:r>
          </a:p>
        </p:txBody>
      </p:sp>
      <p:sp>
        <p:nvSpPr>
          <p:cNvPr id="4" name="Footer Placeholder 3">
            <a:extLst>
              <a:ext uri="{FF2B5EF4-FFF2-40B4-BE49-F238E27FC236}">
                <a16:creationId xmlns:a16="http://schemas.microsoft.com/office/drawing/2014/main" id="{5592B886-F657-043A-94AD-118C5152A8E8}"/>
              </a:ext>
            </a:extLst>
          </p:cNvPr>
          <p:cNvSpPr>
            <a:spLocks noGrp="1"/>
          </p:cNvSpPr>
          <p:nvPr>
            <p:ph type="ftr" sz="quarter" idx="11"/>
          </p:nvPr>
        </p:nvSpPr>
        <p:spPr/>
        <p:txBody>
          <a:bodyPr/>
          <a:lstStyle/>
          <a:p>
            <a:pPr defTabSz="685800"/>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B8B03403-8AB2-397E-5458-E0AA647AF2A0}"/>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47</a:t>
            </a:fld>
            <a:endParaRPr lang="en-US">
              <a:solidFill>
                <a:srgbClr val="112F4E">
                  <a:tint val="75000"/>
                </a:srgbClr>
              </a:solidFill>
            </a:endParaRPr>
          </a:p>
        </p:txBody>
      </p:sp>
      <p:sp>
        <p:nvSpPr>
          <p:cNvPr id="6" name="Content Placeholder 13">
            <a:extLst>
              <a:ext uri="{FF2B5EF4-FFF2-40B4-BE49-F238E27FC236}">
                <a16:creationId xmlns:a16="http://schemas.microsoft.com/office/drawing/2014/main" id="{E5C17277-04FE-1320-C190-03F97CCF01DC}"/>
              </a:ext>
            </a:extLst>
          </p:cNvPr>
          <p:cNvSpPr txBox="1">
            <a:spLocks/>
          </p:cNvSpPr>
          <p:nvPr/>
        </p:nvSpPr>
        <p:spPr>
          <a:xfrm>
            <a:off x="628650" y="1916287"/>
            <a:ext cx="8082643" cy="3655838"/>
          </a:xfrm>
        </p:spPr>
        <p:txBody>
          <a:bodyPr vert="horz" lIns="68580" tIns="34290" rIns="68580" bIns="34290" rtlCol="0" anchor="t">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10000"/>
              </a:lnSpc>
              <a:spcBef>
                <a:spcPts val="150"/>
              </a:spcBef>
              <a:spcAft>
                <a:spcPts val="150"/>
              </a:spcAft>
              <a:buNone/>
              <a:defRPr/>
            </a:pPr>
            <a:r>
              <a:rPr lang="en-US" sz="1500" b="1" dirty="0">
                <a:solidFill>
                  <a:srgbClr val="000000"/>
                </a:solidFill>
                <a:latin typeface="Segoe UI" panose="020B0502040204020203" pitchFamily="34" charset="0"/>
                <a:ea typeface="Calibri"/>
                <a:cs typeface="Segoe UI" panose="020B0502040204020203" pitchFamily="34" charset="0"/>
              </a:rPr>
              <a:t>OCI:</a:t>
            </a:r>
            <a:r>
              <a:rPr lang="en-US" sz="1500" dirty="0">
                <a:solidFill>
                  <a:srgbClr val="000000"/>
                </a:solidFill>
                <a:latin typeface="Segoe UI" panose="020B0502040204020203" pitchFamily="34" charset="0"/>
                <a:ea typeface="Calibri"/>
                <a:cs typeface="Segoe UI" panose="020B0502040204020203" pitchFamily="34" charset="0"/>
              </a:rPr>
              <a:t> Oracle Cloud Infrastructure </a:t>
            </a:r>
          </a:p>
          <a:p>
            <a:pPr marL="0" indent="0" defTabSz="342900">
              <a:lnSpc>
                <a:spcPct val="110000"/>
              </a:lnSpc>
              <a:spcBef>
                <a:spcPts val="150"/>
              </a:spcBef>
              <a:spcAft>
                <a:spcPts val="150"/>
              </a:spcAft>
              <a:buNone/>
              <a:defRPr/>
            </a:pPr>
            <a:r>
              <a:rPr lang="en-US" sz="1500" b="1" dirty="0">
                <a:solidFill>
                  <a:srgbClr val="FFFFFF"/>
                </a:solidFill>
                <a:highlight>
                  <a:srgbClr val="000080"/>
                </a:highlight>
                <a:latin typeface="Segoe UI" panose="020B0502040204020203" pitchFamily="34" charset="0"/>
                <a:ea typeface="Calibri"/>
                <a:cs typeface="Segoe UI" panose="020B0502040204020203" pitchFamily="34" charset="0"/>
              </a:rPr>
              <a:t>OC1: </a:t>
            </a:r>
            <a:r>
              <a:rPr lang="en-US" sz="1500" dirty="0">
                <a:solidFill>
                  <a:srgbClr val="FFFFFF"/>
                </a:solidFill>
                <a:highlight>
                  <a:srgbClr val="000080"/>
                </a:highlight>
                <a:latin typeface="Segoe UI" panose="020B0502040204020203" pitchFamily="34" charset="0"/>
                <a:ea typeface="Calibri"/>
                <a:cs typeface="Segoe UI" panose="020B0502040204020203" pitchFamily="34" charset="0"/>
              </a:rPr>
              <a:t>Public/Commercial Cloud Environment </a:t>
            </a:r>
          </a:p>
          <a:p>
            <a:pPr marL="273844" lvl="1" indent="-273844" defTabSz="342900">
              <a:lnSpc>
                <a:spcPct val="110000"/>
              </a:lnSpc>
              <a:spcBef>
                <a:spcPts val="150"/>
              </a:spcBef>
              <a:spcAft>
                <a:spcPts val="150"/>
              </a:spcAft>
              <a:defRPr/>
            </a:pPr>
            <a:r>
              <a:rPr lang="en-US" sz="1350" dirty="0">
                <a:solidFill>
                  <a:srgbClr val="1A1816"/>
                </a:solidFill>
                <a:latin typeface="Segoe UI" panose="020B0502040204020203" pitchFamily="34" charset="0"/>
                <a:ea typeface="Calibri"/>
                <a:cs typeface="Segoe UI" panose="020B0502040204020203" pitchFamily="34" charset="0"/>
              </a:rPr>
              <a:t>Multiple locations</a:t>
            </a:r>
          </a:p>
          <a:p>
            <a:pPr marL="273844" lvl="1" indent="-273844" defTabSz="342900">
              <a:lnSpc>
                <a:spcPct val="110000"/>
              </a:lnSpc>
              <a:spcBef>
                <a:spcPts val="150"/>
              </a:spcBef>
              <a:spcAft>
                <a:spcPts val="150"/>
              </a:spcAft>
              <a:defRPr/>
            </a:pPr>
            <a:r>
              <a:rPr lang="en-US" sz="1350" dirty="0">
                <a:solidFill>
                  <a:srgbClr val="1A1816"/>
                </a:solidFill>
                <a:latin typeface="Segoe UI" panose="020B0502040204020203" pitchFamily="34" charset="0"/>
                <a:ea typeface="Calibri"/>
                <a:cs typeface="Segoe UI" panose="020B0502040204020203" pitchFamily="34" charset="0"/>
              </a:rPr>
              <a:t>Destination for CAS/VAN</a:t>
            </a:r>
          </a:p>
          <a:p>
            <a:pPr marL="273844" lvl="1" indent="-273844" defTabSz="342900">
              <a:lnSpc>
                <a:spcPct val="110000"/>
              </a:lnSpc>
              <a:spcBef>
                <a:spcPts val="150"/>
              </a:spcBef>
              <a:spcAft>
                <a:spcPts val="150"/>
              </a:spcAft>
              <a:defRPr/>
            </a:pPr>
            <a:endParaRPr lang="en-US" sz="1350" dirty="0">
              <a:solidFill>
                <a:srgbClr val="1A1816"/>
              </a:solidFill>
              <a:latin typeface="Segoe UI" panose="020B0502040204020203" pitchFamily="34" charset="0"/>
              <a:ea typeface="Calibri"/>
              <a:cs typeface="Segoe UI" panose="020B0502040204020203" pitchFamily="34" charset="0"/>
            </a:endParaRPr>
          </a:p>
          <a:p>
            <a:pPr marL="0" indent="0" defTabSz="342900">
              <a:lnSpc>
                <a:spcPct val="110000"/>
              </a:lnSpc>
              <a:spcBef>
                <a:spcPts val="150"/>
              </a:spcBef>
              <a:spcAft>
                <a:spcPts val="150"/>
              </a:spcAft>
              <a:buNone/>
              <a:defRPr/>
            </a:pPr>
            <a:r>
              <a:rPr lang="en-US" sz="1500" b="1" dirty="0">
                <a:solidFill>
                  <a:srgbClr val="FFFFFF"/>
                </a:solidFill>
                <a:highlight>
                  <a:srgbClr val="009900"/>
                </a:highlight>
                <a:latin typeface="Segoe UI" panose="020B0502040204020203" pitchFamily="34" charset="0"/>
                <a:ea typeface="Calibri"/>
                <a:cs typeface="Segoe UI" panose="020B0502040204020203" pitchFamily="34" charset="0"/>
              </a:rPr>
              <a:t>OC2:</a:t>
            </a:r>
            <a:r>
              <a:rPr lang="en-US" sz="1500" dirty="0">
                <a:solidFill>
                  <a:srgbClr val="FFFFFF"/>
                </a:solidFill>
                <a:highlight>
                  <a:srgbClr val="009900"/>
                </a:highlight>
                <a:latin typeface="Segoe UI" panose="020B0502040204020203" pitchFamily="34" charset="0"/>
                <a:ea typeface="Calibri"/>
                <a:cs typeface="Segoe UI" panose="020B0502040204020203" pitchFamily="34" charset="0"/>
              </a:rPr>
              <a:t> OCI US Government Cloud with FedRAMP Authorization </a:t>
            </a:r>
          </a:p>
          <a:p>
            <a:pPr marL="273844" lvl="1" indent="-273844" defTabSz="342900">
              <a:lnSpc>
                <a:spcPct val="110000"/>
              </a:lnSpc>
              <a:spcBef>
                <a:spcPts val="150"/>
              </a:spcBef>
              <a:spcAft>
                <a:spcPts val="150"/>
              </a:spcAft>
              <a:defRPr/>
            </a:pPr>
            <a:r>
              <a:rPr lang="en-US" sz="1350" dirty="0">
                <a:solidFill>
                  <a:srgbClr val="1A1816"/>
                </a:solidFill>
                <a:latin typeface="Segoe UI" panose="020B0502040204020203" pitchFamily="34" charset="0"/>
                <a:ea typeface="Calibri"/>
                <a:cs typeface="Segoe UI" panose="020B0502040204020203" pitchFamily="34" charset="0"/>
              </a:rPr>
              <a:t>US Gov East and West regions</a:t>
            </a:r>
            <a:r>
              <a:rPr lang="en-US" sz="1350" dirty="0">
                <a:solidFill>
                  <a:srgbClr val="000000"/>
                </a:solidFill>
                <a:latin typeface="Segoe UI" panose="020B0502040204020203" pitchFamily="34" charset="0"/>
                <a:ea typeface="Calibri"/>
                <a:cs typeface="Segoe UI" panose="020B0502040204020203" pitchFamily="34" charset="0"/>
              </a:rPr>
              <a:t> </a:t>
            </a:r>
            <a:r>
              <a:rPr lang="en-US" sz="1350" dirty="0">
                <a:solidFill>
                  <a:srgbClr val="1A1816"/>
                </a:solidFill>
                <a:latin typeface="Segoe UI" panose="020B0502040204020203" pitchFamily="34" charset="0"/>
                <a:ea typeface="Calibri"/>
                <a:cs typeface="Segoe UI" panose="020B0502040204020203" pitchFamily="34" charset="0"/>
              </a:rPr>
              <a:t> </a:t>
            </a:r>
            <a:endParaRPr lang="en-US" sz="1350" dirty="0">
              <a:solidFill>
                <a:srgbClr val="000000"/>
              </a:solidFill>
              <a:latin typeface="Segoe UI" panose="020B0502040204020203" pitchFamily="34" charset="0"/>
              <a:ea typeface="Calibri" panose="020F0502020204030204"/>
              <a:cs typeface="Segoe UI" panose="020B0502040204020203" pitchFamily="34" charset="0"/>
            </a:endParaRPr>
          </a:p>
          <a:p>
            <a:pPr marL="273844" lvl="1" indent="-273844" defTabSz="342900">
              <a:lnSpc>
                <a:spcPct val="110000"/>
              </a:lnSpc>
              <a:spcBef>
                <a:spcPts val="150"/>
              </a:spcBef>
              <a:spcAft>
                <a:spcPts val="150"/>
              </a:spcAft>
              <a:defRPr/>
            </a:pPr>
            <a:r>
              <a:rPr lang="en-US" sz="1350" i="1" dirty="0">
                <a:solidFill>
                  <a:srgbClr val="1A1816"/>
                </a:solidFill>
                <a:latin typeface="Segoe UI" panose="020B0502040204020203" pitchFamily="34" charset="0"/>
                <a:ea typeface="Calibri"/>
                <a:cs typeface="Segoe UI" panose="020B0502040204020203" pitchFamily="34" charset="0"/>
              </a:rPr>
              <a:t>Not used by the Federal EHR</a:t>
            </a:r>
          </a:p>
          <a:p>
            <a:pPr marL="273844" lvl="1" indent="-273844" defTabSz="342900">
              <a:lnSpc>
                <a:spcPct val="110000"/>
              </a:lnSpc>
              <a:spcBef>
                <a:spcPts val="150"/>
              </a:spcBef>
              <a:spcAft>
                <a:spcPts val="150"/>
              </a:spcAft>
              <a:defRPr/>
            </a:pPr>
            <a:endParaRPr lang="en-US" sz="1350" i="1" dirty="0">
              <a:solidFill>
                <a:srgbClr val="000000"/>
              </a:solidFill>
              <a:latin typeface="Segoe UI" panose="020B0502040204020203" pitchFamily="34" charset="0"/>
              <a:ea typeface="Calibri" panose="020F0502020204030204"/>
              <a:cs typeface="Segoe UI" panose="020B0502040204020203" pitchFamily="34" charset="0"/>
            </a:endParaRPr>
          </a:p>
          <a:p>
            <a:pPr marL="0" indent="0" defTabSz="342900">
              <a:lnSpc>
                <a:spcPct val="110000"/>
              </a:lnSpc>
              <a:spcBef>
                <a:spcPts val="150"/>
              </a:spcBef>
              <a:spcAft>
                <a:spcPts val="150"/>
              </a:spcAft>
              <a:buNone/>
              <a:defRPr/>
            </a:pPr>
            <a:r>
              <a:rPr lang="en-US" sz="1500" b="1" dirty="0">
                <a:solidFill>
                  <a:srgbClr val="FFFFFF"/>
                </a:solidFill>
                <a:highlight>
                  <a:srgbClr val="800000"/>
                </a:highlight>
                <a:latin typeface="Segoe UI" panose="020B0502040204020203" pitchFamily="34" charset="0"/>
                <a:ea typeface="Calibri"/>
                <a:cs typeface="Segoe UI" panose="020B0502040204020203" pitchFamily="34" charset="0"/>
              </a:rPr>
              <a:t>OC3</a:t>
            </a:r>
            <a:r>
              <a:rPr lang="en-US" sz="1500" dirty="0">
                <a:solidFill>
                  <a:srgbClr val="FFFFFF"/>
                </a:solidFill>
                <a:highlight>
                  <a:srgbClr val="800000"/>
                </a:highlight>
                <a:latin typeface="Segoe UI" panose="020B0502040204020203" pitchFamily="34" charset="0"/>
                <a:ea typeface="Calibri"/>
                <a:cs typeface="Segoe UI" panose="020B0502040204020203" pitchFamily="34" charset="0"/>
              </a:rPr>
              <a:t>: OCI US Federal Cloud with DISA Impact Level 5 Authorization </a:t>
            </a:r>
          </a:p>
          <a:p>
            <a:pPr marL="273844" lvl="1" indent="-273844" defTabSz="342900">
              <a:lnSpc>
                <a:spcPct val="110000"/>
              </a:lnSpc>
              <a:spcBef>
                <a:spcPts val="150"/>
              </a:spcBef>
              <a:spcAft>
                <a:spcPts val="150"/>
              </a:spcAft>
              <a:defRPr/>
            </a:pPr>
            <a:r>
              <a:rPr lang="en-US" sz="1350" dirty="0">
                <a:solidFill>
                  <a:srgbClr val="1A1816"/>
                </a:solidFill>
                <a:latin typeface="Segoe UI" panose="020B0502040204020203" pitchFamily="34" charset="0"/>
                <a:ea typeface="Calibri"/>
                <a:cs typeface="Segoe UI" panose="020B0502040204020203" pitchFamily="34" charset="0"/>
              </a:rPr>
              <a:t>US DoD East, North, and West regions</a:t>
            </a:r>
            <a:r>
              <a:rPr lang="en-US" sz="1350" dirty="0">
                <a:solidFill>
                  <a:srgbClr val="000000"/>
                </a:solidFill>
                <a:latin typeface="Segoe UI" panose="020B0502040204020203" pitchFamily="34" charset="0"/>
                <a:ea typeface="Calibri"/>
                <a:cs typeface="Segoe UI" panose="020B0502040204020203" pitchFamily="34" charset="0"/>
              </a:rPr>
              <a:t> </a:t>
            </a:r>
            <a:r>
              <a:rPr lang="en-US" sz="1350" dirty="0">
                <a:solidFill>
                  <a:srgbClr val="1A1816"/>
                </a:solidFill>
                <a:latin typeface="Segoe UI" panose="020B0502040204020203" pitchFamily="34" charset="0"/>
                <a:ea typeface="Calibri"/>
                <a:cs typeface="Segoe UI" panose="020B0502040204020203" pitchFamily="34" charset="0"/>
              </a:rPr>
              <a:t> </a:t>
            </a:r>
            <a:endParaRPr lang="en-US" sz="1350" dirty="0">
              <a:solidFill>
                <a:srgbClr val="000000"/>
              </a:solidFill>
              <a:latin typeface="Segoe UI" panose="020B0502040204020203" pitchFamily="34" charset="0"/>
              <a:ea typeface="Calibri" panose="020F0502020204030204"/>
              <a:cs typeface="Segoe UI" panose="020B0502040204020203" pitchFamily="34" charset="0"/>
            </a:endParaRPr>
          </a:p>
          <a:p>
            <a:pPr marL="273844" lvl="1" indent="-273844" defTabSz="342900">
              <a:lnSpc>
                <a:spcPct val="110000"/>
              </a:lnSpc>
              <a:spcBef>
                <a:spcPts val="150"/>
              </a:spcBef>
              <a:spcAft>
                <a:spcPts val="150"/>
              </a:spcAft>
              <a:defRPr/>
            </a:pPr>
            <a:r>
              <a:rPr lang="en-US" sz="1350" dirty="0">
                <a:solidFill>
                  <a:srgbClr val="1A1816"/>
                </a:solidFill>
                <a:highlight>
                  <a:srgbClr val="FFFF00"/>
                </a:highlight>
                <a:latin typeface="Segoe UI" panose="020B0502040204020203" pitchFamily="34" charset="0"/>
                <a:ea typeface="Calibri"/>
                <a:cs typeface="Segoe UI" panose="020B0502040204020203" pitchFamily="34" charset="0"/>
              </a:rPr>
              <a:t>Destination for Federal Enclave</a:t>
            </a:r>
            <a:endParaRPr lang="en-US" sz="1350" dirty="0">
              <a:solidFill>
                <a:srgbClr val="000000"/>
              </a:solidFill>
              <a:highlight>
                <a:srgbClr val="FFFF00"/>
              </a:highlight>
              <a:latin typeface="Segoe UI" panose="020B0502040204020203" pitchFamily="34" charset="0"/>
              <a:ea typeface="Calibri" panose="020F0502020204030204"/>
              <a:cs typeface="Segoe UI" panose="020B0502040204020203" pitchFamily="34" charset="0"/>
            </a:endParaRPr>
          </a:p>
        </p:txBody>
      </p:sp>
    </p:spTree>
    <p:extLst>
      <p:ext uri="{BB962C8B-B14F-4D97-AF65-F5344CB8AC3E}">
        <p14:creationId xmlns:p14="http://schemas.microsoft.com/office/powerpoint/2010/main" val="581149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8C0C-F6F0-E174-9BA9-9FB00B6F3A19}"/>
              </a:ext>
            </a:extLst>
          </p:cNvPr>
          <p:cNvSpPr>
            <a:spLocks noGrp="1"/>
          </p:cNvSpPr>
          <p:nvPr>
            <p:ph type="title"/>
          </p:nvPr>
        </p:nvSpPr>
        <p:spPr/>
        <p:txBody>
          <a:bodyPr/>
          <a:lstStyle/>
          <a:p>
            <a:r>
              <a:rPr lang="en-US" dirty="0"/>
              <a:t>Federal EHR VA Baseline Overview</a:t>
            </a:r>
          </a:p>
        </p:txBody>
      </p:sp>
      <p:sp>
        <p:nvSpPr>
          <p:cNvPr id="4" name="Footer Placeholder 3">
            <a:extLst>
              <a:ext uri="{FF2B5EF4-FFF2-40B4-BE49-F238E27FC236}">
                <a16:creationId xmlns:a16="http://schemas.microsoft.com/office/drawing/2014/main" id="{0341FA32-9B47-04A7-9D6A-156121CA02B1}"/>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F812B18D-B39D-9440-D565-6780FA948057}"/>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48</a:t>
            </a:fld>
            <a:endParaRPr lang="en-US">
              <a:solidFill>
                <a:srgbClr val="112F4E">
                  <a:tint val="75000"/>
                </a:srgbClr>
              </a:solidFill>
            </a:endParaRPr>
          </a:p>
        </p:txBody>
      </p:sp>
      <p:sp>
        <p:nvSpPr>
          <p:cNvPr id="6" name="Content Placeholder 19">
            <a:extLst>
              <a:ext uri="{FF2B5EF4-FFF2-40B4-BE49-F238E27FC236}">
                <a16:creationId xmlns:a16="http://schemas.microsoft.com/office/drawing/2014/main" id="{A1D6EEB2-A8E4-B0BC-6EF9-491E2BCEE1F3}"/>
              </a:ext>
            </a:extLst>
          </p:cNvPr>
          <p:cNvSpPr txBox="1">
            <a:spLocks/>
          </p:cNvSpPr>
          <p:nvPr/>
        </p:nvSpPr>
        <p:spPr>
          <a:xfrm>
            <a:off x="628651" y="1797051"/>
            <a:ext cx="7943849" cy="1818639"/>
          </a:xfrm>
          <a:prstGeom prst="rect">
            <a:avLst/>
          </a:prstGeom>
        </p:spPr>
        <p:txBody>
          <a:bodyPr lIns="68580" tIns="34290" rIns="68580" bIns="34290" anchor="t"/>
          <a:lstStyle>
            <a:lvl1pPr marL="228600" indent="-228600" algn="l" defTabSz="914400" rtl="0" eaLnBrk="1" latinLnBrk="0" hangingPunct="1">
              <a:lnSpc>
                <a:spcPct val="92000"/>
              </a:lnSpc>
              <a:spcBef>
                <a:spcPts val="1000"/>
              </a:spcBef>
              <a:buFont typeface="Arial" panose="020B0604020202020204" pitchFamily="34" charset="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1pPr>
            <a:lvl2pPr marL="502920" indent="-228600" algn="l" defTabSz="914400" rtl="0" eaLnBrk="1" latinLnBrk="0" hangingPunct="1">
              <a:lnSpc>
                <a:spcPct val="92000"/>
              </a:lnSpc>
              <a:spcBef>
                <a:spcPts val="500"/>
              </a:spcBef>
              <a:buFont typeface=".AppleSystemUIFont" charset="-12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92000"/>
              </a:lnSpc>
              <a:spcBef>
                <a:spcPts val="500"/>
              </a:spcBef>
              <a:buFont typeface="Arial" panose="020B0604020202020204" pitchFamily="34" charset="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3pPr>
            <a:lvl4pPr marL="978408" indent="-228600" algn="l" defTabSz="914400" rtl="0" eaLnBrk="1" latinLnBrk="0" hangingPunct="1">
              <a:lnSpc>
                <a:spcPct val="92000"/>
              </a:lnSpc>
              <a:spcBef>
                <a:spcPts val="500"/>
              </a:spcBef>
              <a:buFont typeface=".AppleSystemUIFont" charset="-12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350" dirty="0">
                <a:solidFill>
                  <a:srgbClr val="919191">
                    <a:lumMod val="50000"/>
                  </a:srgbClr>
                </a:solidFill>
                <a:ea typeface="Calibri"/>
              </a:rPr>
              <a:t>The</a:t>
            </a:r>
            <a:r>
              <a:rPr lang="en-US" sz="1350" b="1" dirty="0">
                <a:solidFill>
                  <a:srgbClr val="112F4E"/>
                </a:solidFill>
                <a:ea typeface="Calibri"/>
              </a:rPr>
              <a:t> </a:t>
            </a:r>
            <a:r>
              <a:rPr lang="en-US" sz="1350" b="1" dirty="0">
                <a:solidFill>
                  <a:srgbClr val="112F4E"/>
                </a:solidFill>
                <a:ea typeface="Calibri"/>
                <a:hlinkClick r:id="rId3">
                  <a:extLst>
                    <a:ext uri="{A12FA001-AC4F-418D-AE19-62706E023703}">
                      <ahyp:hlinkClr xmlns:ahyp="http://schemas.microsoft.com/office/drawing/2018/hyperlinkcolor" val="tx"/>
                    </a:ext>
                  </a:extLst>
                </a:hlinkClick>
              </a:rPr>
              <a:t>Federal EHR VA Baseline</a:t>
            </a:r>
            <a:r>
              <a:rPr lang="en-US" sz="1350" b="1" dirty="0">
                <a:solidFill>
                  <a:srgbClr val="112F4E"/>
                </a:solidFill>
                <a:ea typeface="Calibri"/>
              </a:rPr>
              <a:t> </a:t>
            </a:r>
            <a:r>
              <a:rPr lang="en-US" sz="1350" dirty="0">
                <a:solidFill>
                  <a:srgbClr val="212121"/>
                </a:solidFill>
                <a:ea typeface="Calibri"/>
              </a:rPr>
              <a:t>is a tool that provides information on more than 2,300 functional and technology components available as part of the Federal EHR and VA’s related information technology. </a:t>
            </a:r>
          </a:p>
          <a:p>
            <a:pPr marL="0" indent="0" defTabSz="685800">
              <a:spcBef>
                <a:spcPts val="750"/>
              </a:spcBef>
              <a:buNone/>
            </a:pPr>
            <a:endParaRPr lang="en-US" sz="1350" dirty="0">
              <a:solidFill>
                <a:srgbClr val="212121"/>
              </a:solidFill>
              <a:ea typeface="Calibri"/>
            </a:endParaRPr>
          </a:p>
          <a:p>
            <a:pPr marL="0" indent="0" defTabSz="685800">
              <a:spcBef>
                <a:spcPts val="750"/>
              </a:spcBef>
              <a:buNone/>
            </a:pPr>
            <a:r>
              <a:rPr lang="en-US" sz="1350" dirty="0">
                <a:solidFill>
                  <a:srgbClr val="212121"/>
                </a:solidFill>
                <a:ea typeface="Calibri"/>
              </a:rPr>
              <a:t>VA established the Baseline as the cornerstone of the enterprise-wide effort to standardize the delivery of health care. The Baseline will help sites </a:t>
            </a:r>
            <a:r>
              <a:rPr lang="en-US" sz="1350" b="1" dirty="0">
                <a:solidFill>
                  <a:srgbClr val="112F4E"/>
                </a:solidFill>
                <a:ea typeface="Calibri"/>
              </a:rPr>
              <a:t>align with the national standard for technology solutions </a:t>
            </a:r>
            <a:r>
              <a:rPr lang="en-US" sz="1350" dirty="0">
                <a:solidFill>
                  <a:srgbClr val="212121"/>
                </a:solidFill>
                <a:ea typeface="Calibri"/>
              </a:rPr>
              <a:t>in advance of go-live, supporting a successful transition to the Federal EHR.</a:t>
            </a:r>
          </a:p>
          <a:p>
            <a:pPr marL="0" indent="0" defTabSz="685800">
              <a:spcBef>
                <a:spcPts val="750"/>
              </a:spcBef>
              <a:buNone/>
            </a:pPr>
            <a:endParaRPr lang="en-US" sz="1350" dirty="0">
              <a:solidFill>
                <a:srgbClr val="919191">
                  <a:lumMod val="50000"/>
                </a:srgbClr>
              </a:solidFill>
              <a:ea typeface="ヒラギノ角ゴ Pro W3"/>
            </a:endParaRPr>
          </a:p>
          <a:p>
            <a:pPr marL="0" indent="0" defTabSz="685800">
              <a:spcBef>
                <a:spcPts val="750"/>
              </a:spcBef>
              <a:buNone/>
            </a:pPr>
            <a:r>
              <a:rPr lang="en-US" sz="1350" dirty="0">
                <a:solidFill>
                  <a:srgbClr val="919191">
                    <a:lumMod val="50000"/>
                  </a:srgbClr>
                </a:solidFill>
                <a:ea typeface="ヒラギノ角ゴ Pro W3"/>
              </a:rPr>
              <a:t>Solutions in the Baseline are to be used as a basis when sites are planning for future investments in EHR-connected technologies. This includes:</a:t>
            </a:r>
          </a:p>
        </p:txBody>
      </p:sp>
      <p:pic>
        <p:nvPicPr>
          <p:cNvPr id="8" name="Picture Placeholder 26" descr="An icon to represent ideas and innovation">
            <a:extLst>
              <a:ext uri="{FF2B5EF4-FFF2-40B4-BE49-F238E27FC236}">
                <a16:creationId xmlns:a16="http://schemas.microsoft.com/office/drawing/2014/main" id="{5FCCBEB3-B082-48AE-8B3C-975B03ADB8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59994" y="4247648"/>
            <a:ext cx="685791" cy="685800"/>
          </a:xfrm>
          <a:prstGeom prst="rect">
            <a:avLst/>
          </a:prstGeom>
        </p:spPr>
      </p:pic>
      <p:sp>
        <p:nvSpPr>
          <p:cNvPr id="9" name="Content Placeholder 11">
            <a:extLst>
              <a:ext uri="{FF2B5EF4-FFF2-40B4-BE49-F238E27FC236}">
                <a16:creationId xmlns:a16="http://schemas.microsoft.com/office/drawing/2014/main" id="{F39F3D03-793D-154E-4060-6E732CC50F25}"/>
              </a:ext>
            </a:extLst>
          </p:cNvPr>
          <p:cNvSpPr txBox="1">
            <a:spLocks/>
          </p:cNvSpPr>
          <p:nvPr/>
        </p:nvSpPr>
        <p:spPr>
          <a:xfrm>
            <a:off x="1883463" y="4288999"/>
            <a:ext cx="1075093" cy="677598"/>
          </a:xfrm>
          <a:prstGeom prst="rect">
            <a:avLst/>
          </a:prstGeom>
        </p:spPr>
        <p:txBody>
          <a:bodyPr/>
          <a:lstStyle>
            <a:lvl1pPr marL="228600" indent="-228600" algn="l" defTabSz="914400" rtl="0" eaLnBrk="1" latinLnBrk="0" hangingPunct="1">
              <a:lnSpc>
                <a:spcPct val="92000"/>
              </a:lnSpc>
              <a:spcBef>
                <a:spcPts val="1000"/>
              </a:spcBef>
              <a:buFont typeface="Arial" panose="020B0604020202020204" pitchFamily="34" charset="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1pPr>
            <a:lvl2pPr marL="502920" indent="-228600" algn="l" defTabSz="914400" rtl="0" eaLnBrk="1" latinLnBrk="0" hangingPunct="1">
              <a:lnSpc>
                <a:spcPct val="92000"/>
              </a:lnSpc>
              <a:spcBef>
                <a:spcPts val="500"/>
              </a:spcBef>
              <a:buFont typeface=".AppleSystemUIFont" charset="-12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92000"/>
              </a:lnSpc>
              <a:spcBef>
                <a:spcPts val="500"/>
              </a:spcBef>
              <a:buFont typeface="Arial" panose="020B0604020202020204" pitchFamily="34" charset="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3pPr>
            <a:lvl4pPr marL="978408" indent="-228600" algn="l" defTabSz="914400" rtl="0" eaLnBrk="1" latinLnBrk="0" hangingPunct="1">
              <a:lnSpc>
                <a:spcPct val="92000"/>
              </a:lnSpc>
              <a:spcBef>
                <a:spcPts val="500"/>
              </a:spcBef>
              <a:buFont typeface=".AppleSystemUIFont" charset="-12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350" dirty="0">
                <a:solidFill>
                  <a:srgbClr val="112F4E"/>
                </a:solidFill>
              </a:rPr>
              <a:t>Planning </a:t>
            </a:r>
            <a:br>
              <a:rPr lang="en-US" sz="1350" dirty="0">
                <a:solidFill>
                  <a:srgbClr val="112F4E"/>
                </a:solidFill>
              </a:rPr>
            </a:br>
            <a:r>
              <a:rPr lang="en-US" sz="1350" dirty="0">
                <a:solidFill>
                  <a:srgbClr val="112F4E"/>
                </a:solidFill>
              </a:rPr>
              <a:t>for new technology</a:t>
            </a:r>
          </a:p>
        </p:txBody>
      </p:sp>
      <p:pic>
        <p:nvPicPr>
          <p:cNvPr id="10" name="Picture Placeholder 28" descr="An icon to represent a computer with a health care system program">
            <a:extLst>
              <a:ext uri="{FF2B5EF4-FFF2-40B4-BE49-F238E27FC236}">
                <a16:creationId xmlns:a16="http://schemas.microsoft.com/office/drawing/2014/main" id="{6D94D204-36A4-E6FD-6124-ACC8C3E7FB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99696" y="4288865"/>
            <a:ext cx="848353" cy="849021"/>
          </a:xfrm>
          <a:prstGeom prst="rect">
            <a:avLst/>
          </a:prstGeom>
        </p:spPr>
      </p:pic>
      <p:sp>
        <p:nvSpPr>
          <p:cNvPr id="11" name="Content Placeholder 12">
            <a:extLst>
              <a:ext uri="{FF2B5EF4-FFF2-40B4-BE49-F238E27FC236}">
                <a16:creationId xmlns:a16="http://schemas.microsoft.com/office/drawing/2014/main" id="{4D131EE1-3F50-19F1-B082-9DADFFBAD7C5}"/>
              </a:ext>
            </a:extLst>
          </p:cNvPr>
          <p:cNvSpPr txBox="1">
            <a:spLocks/>
          </p:cNvSpPr>
          <p:nvPr/>
        </p:nvSpPr>
        <p:spPr>
          <a:xfrm>
            <a:off x="4401508" y="4311734"/>
            <a:ext cx="1402179" cy="685799"/>
          </a:xfrm>
          <a:prstGeom prst="rect">
            <a:avLst/>
          </a:prstGeom>
        </p:spPr>
        <p:txBody>
          <a:bodyPr/>
          <a:lstStyle>
            <a:lvl1pPr marL="228600" indent="-228600" algn="l" defTabSz="914400" rtl="0" eaLnBrk="1" latinLnBrk="0" hangingPunct="1">
              <a:lnSpc>
                <a:spcPct val="92000"/>
              </a:lnSpc>
              <a:spcBef>
                <a:spcPts val="1000"/>
              </a:spcBef>
              <a:buFont typeface="Arial" panose="020B0604020202020204" pitchFamily="34" charset="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1pPr>
            <a:lvl2pPr marL="502920" indent="-228600" algn="l" defTabSz="914400" rtl="0" eaLnBrk="1" latinLnBrk="0" hangingPunct="1">
              <a:lnSpc>
                <a:spcPct val="92000"/>
              </a:lnSpc>
              <a:spcBef>
                <a:spcPts val="500"/>
              </a:spcBef>
              <a:buFont typeface=".AppleSystemUIFont" charset="-12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92000"/>
              </a:lnSpc>
              <a:spcBef>
                <a:spcPts val="500"/>
              </a:spcBef>
              <a:buFont typeface="Arial" panose="020B0604020202020204" pitchFamily="34" charset="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3pPr>
            <a:lvl4pPr marL="978408" indent="-228600" algn="l" defTabSz="914400" rtl="0" eaLnBrk="1" latinLnBrk="0" hangingPunct="1">
              <a:lnSpc>
                <a:spcPct val="92000"/>
              </a:lnSpc>
              <a:spcBef>
                <a:spcPts val="500"/>
              </a:spcBef>
              <a:buFont typeface=".AppleSystemUIFont" charset="-12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350" dirty="0">
                <a:solidFill>
                  <a:srgbClr val="112F4E"/>
                </a:solidFill>
              </a:rPr>
              <a:t>Replacing old technology with a similar option</a:t>
            </a:r>
          </a:p>
        </p:txBody>
      </p:sp>
      <p:pic>
        <p:nvPicPr>
          <p:cNvPr id="12" name="Picture Placeholder 30" descr="An icon to represent digital transformation">
            <a:extLst>
              <a:ext uri="{FF2B5EF4-FFF2-40B4-BE49-F238E27FC236}">
                <a16:creationId xmlns:a16="http://schemas.microsoft.com/office/drawing/2014/main" id="{A2AB999E-531F-E3DA-9D05-AAAB0284A1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31112" y="4292099"/>
            <a:ext cx="685791" cy="685800"/>
          </a:xfrm>
          <a:prstGeom prst="rect">
            <a:avLst/>
          </a:prstGeom>
        </p:spPr>
      </p:pic>
      <p:sp>
        <p:nvSpPr>
          <p:cNvPr id="13" name="Content Placeholder 15">
            <a:extLst>
              <a:ext uri="{FF2B5EF4-FFF2-40B4-BE49-F238E27FC236}">
                <a16:creationId xmlns:a16="http://schemas.microsoft.com/office/drawing/2014/main" id="{90B0BD95-CD7C-90FE-9E2C-0719422E4E5E}"/>
              </a:ext>
            </a:extLst>
          </p:cNvPr>
          <p:cNvSpPr txBox="1">
            <a:spLocks/>
          </p:cNvSpPr>
          <p:nvPr/>
        </p:nvSpPr>
        <p:spPr>
          <a:xfrm>
            <a:off x="7064269" y="4292611"/>
            <a:ext cx="1081511" cy="685799"/>
          </a:xfrm>
          <a:prstGeom prst="rect">
            <a:avLst/>
          </a:prstGeom>
        </p:spPr>
        <p:txBody>
          <a:bodyPr/>
          <a:lstStyle>
            <a:lvl1pPr marL="228600" indent="-228600" algn="l" defTabSz="914400" rtl="0" eaLnBrk="1" latinLnBrk="0" hangingPunct="1">
              <a:lnSpc>
                <a:spcPct val="92000"/>
              </a:lnSpc>
              <a:spcBef>
                <a:spcPts val="1000"/>
              </a:spcBef>
              <a:buFont typeface="Arial" panose="020B0604020202020204" pitchFamily="34" charset="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1pPr>
            <a:lvl2pPr marL="502920" indent="-228600" algn="l" defTabSz="914400" rtl="0" eaLnBrk="1" latinLnBrk="0" hangingPunct="1">
              <a:lnSpc>
                <a:spcPct val="92000"/>
              </a:lnSpc>
              <a:spcBef>
                <a:spcPts val="500"/>
              </a:spcBef>
              <a:buFont typeface=".AppleSystemUIFont" charset="-12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92000"/>
              </a:lnSpc>
              <a:spcBef>
                <a:spcPts val="500"/>
              </a:spcBef>
              <a:buFont typeface="Arial" panose="020B0604020202020204" pitchFamily="34" charset="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3pPr>
            <a:lvl4pPr marL="978408" indent="-228600" algn="l" defTabSz="914400" rtl="0" eaLnBrk="1" latinLnBrk="0" hangingPunct="1">
              <a:lnSpc>
                <a:spcPct val="92000"/>
              </a:lnSpc>
              <a:spcBef>
                <a:spcPts val="500"/>
              </a:spcBef>
              <a:buFont typeface=".AppleSystemUIFont" charset="-12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350" dirty="0">
                <a:solidFill>
                  <a:srgbClr val="112F4E"/>
                </a:solidFill>
              </a:rPr>
              <a:t>Enhancing existing technology</a:t>
            </a:r>
          </a:p>
        </p:txBody>
      </p:sp>
    </p:spTree>
    <p:extLst>
      <p:ext uri="{BB962C8B-B14F-4D97-AF65-F5344CB8AC3E}">
        <p14:creationId xmlns:p14="http://schemas.microsoft.com/office/powerpoint/2010/main" val="1489752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5FE5-1905-5D37-1955-7E20FE2E8918}"/>
              </a:ext>
            </a:extLst>
          </p:cNvPr>
          <p:cNvSpPr>
            <a:spLocks noGrp="1"/>
          </p:cNvSpPr>
          <p:nvPr>
            <p:ph type="title"/>
          </p:nvPr>
        </p:nvSpPr>
        <p:spPr/>
        <p:txBody>
          <a:bodyPr/>
          <a:lstStyle/>
          <a:p>
            <a:r>
              <a:rPr lang="en-US" dirty="0"/>
              <a:t>Federal EHR VA Baseline: Components</a:t>
            </a:r>
          </a:p>
        </p:txBody>
      </p:sp>
      <p:sp>
        <p:nvSpPr>
          <p:cNvPr id="4" name="Footer Placeholder 3">
            <a:extLst>
              <a:ext uri="{FF2B5EF4-FFF2-40B4-BE49-F238E27FC236}">
                <a16:creationId xmlns:a16="http://schemas.microsoft.com/office/drawing/2014/main" id="{CA0E33E9-49AF-B0A4-1472-AD1B46C2BB39}"/>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F625FCB6-F2BA-9BC7-5DA6-BD3DFA335F6E}"/>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49</a:t>
            </a:fld>
            <a:endParaRPr lang="en-US">
              <a:solidFill>
                <a:srgbClr val="112F4E">
                  <a:tint val="75000"/>
                </a:srgbClr>
              </a:solidFill>
            </a:endParaRPr>
          </a:p>
        </p:txBody>
      </p:sp>
      <p:sp>
        <p:nvSpPr>
          <p:cNvPr id="6" name="TextBox 5">
            <a:extLst>
              <a:ext uri="{FF2B5EF4-FFF2-40B4-BE49-F238E27FC236}">
                <a16:creationId xmlns:a16="http://schemas.microsoft.com/office/drawing/2014/main" id="{7BEC46FA-A913-2BFC-CADA-3DB4D2414500}"/>
              </a:ext>
            </a:extLst>
          </p:cNvPr>
          <p:cNvSpPr txBox="1"/>
          <p:nvPr/>
        </p:nvSpPr>
        <p:spPr>
          <a:xfrm>
            <a:off x="628651" y="1942407"/>
            <a:ext cx="8422104" cy="300082"/>
          </a:xfrm>
          <a:prstGeom prst="rect">
            <a:avLst/>
          </a:prstGeom>
          <a:noFill/>
        </p:spPr>
        <p:txBody>
          <a:bodyPr wrap="square" lIns="68580" tIns="34290" rIns="68580" bIns="34290" anchor="t">
            <a:spAutoFit/>
          </a:bodyPr>
          <a:lstStyle/>
          <a:p>
            <a:pPr defTabSz="685800">
              <a:defRPr/>
            </a:pPr>
            <a:r>
              <a:rPr lang="en-US" sz="1500" b="1" dirty="0">
                <a:solidFill>
                  <a:srgbClr val="000000"/>
                </a:solidFill>
                <a:latin typeface="Segoe UI" panose="020B0502040204020203" pitchFamily="34" charset="0"/>
                <a:ea typeface="ヒラギノ角ゴ Pro W3" pitchFamily="1" charset="-128"/>
                <a:cs typeface="Segoe UI" panose="020B0502040204020203" pitchFamily="34" charset="0"/>
              </a:rPr>
              <a:t>Components = Different functions and technologies that are included in the Baseline. </a:t>
            </a:r>
          </a:p>
        </p:txBody>
      </p:sp>
      <p:pic>
        <p:nvPicPr>
          <p:cNvPr id="7" name="Picture 6">
            <a:extLst>
              <a:ext uri="{FF2B5EF4-FFF2-40B4-BE49-F238E27FC236}">
                <a16:creationId xmlns:a16="http://schemas.microsoft.com/office/drawing/2014/main" id="{1D6E8229-F758-5382-56B0-D0E832DF3CE6}"/>
              </a:ext>
            </a:extLst>
          </p:cNvPr>
          <p:cNvPicPr>
            <a:picLocks noChangeAspect="1"/>
          </p:cNvPicPr>
          <p:nvPr/>
        </p:nvPicPr>
        <p:blipFill>
          <a:blip r:embed="rId3"/>
          <a:stretch>
            <a:fillRect/>
          </a:stretch>
        </p:blipFill>
        <p:spPr>
          <a:xfrm>
            <a:off x="31338" y="2524347"/>
            <a:ext cx="9092465" cy="2379668"/>
          </a:xfrm>
          <a:prstGeom prst="rect">
            <a:avLst/>
          </a:prstGeom>
        </p:spPr>
      </p:pic>
    </p:spTree>
    <p:extLst>
      <p:ext uri="{BB962C8B-B14F-4D97-AF65-F5344CB8AC3E}">
        <p14:creationId xmlns:p14="http://schemas.microsoft.com/office/powerpoint/2010/main" val="391043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BF2B16-57C4-4E7C-9ACB-91587CF03A67}"/>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5</a:t>
            </a:fld>
            <a:endParaRPr lang="en-US" dirty="0">
              <a:solidFill>
                <a:prstClr val="white"/>
              </a:solidFill>
            </a:endParaRPr>
          </a:p>
        </p:txBody>
      </p:sp>
      <p:sp>
        <p:nvSpPr>
          <p:cNvPr id="3" name="Title 2">
            <a:extLst>
              <a:ext uri="{FF2B5EF4-FFF2-40B4-BE49-F238E27FC236}">
                <a16:creationId xmlns:a16="http://schemas.microsoft.com/office/drawing/2014/main" id="{3666E229-53A5-4801-BB48-0E15155DE563}"/>
              </a:ext>
            </a:extLst>
          </p:cNvPr>
          <p:cNvSpPr>
            <a:spLocks noGrp="1"/>
          </p:cNvSpPr>
          <p:nvPr>
            <p:ph type="title"/>
          </p:nvPr>
        </p:nvSpPr>
        <p:spPr/>
        <p:txBody>
          <a:bodyPr>
            <a:normAutofit/>
          </a:bodyPr>
          <a:lstStyle/>
          <a:p>
            <a:r>
              <a:rPr lang="en-US" sz="3000" dirty="0">
                <a:solidFill>
                  <a:prstClr val="white"/>
                </a:solidFill>
                <a:latin typeface="Arial" panose="020B0604020202020204" pitchFamily="34" charset="0"/>
                <a:cs typeface="Arial" panose="020B0604020202020204" pitchFamily="34" charset="0"/>
              </a:rPr>
              <a:t>Office of Acquisition, Logistics and Construction</a:t>
            </a:r>
            <a:endParaRPr lang="en-US" dirty="0"/>
          </a:p>
        </p:txBody>
      </p:sp>
      <p:sp>
        <p:nvSpPr>
          <p:cNvPr id="5" name="Rectangle 4">
            <a:extLst>
              <a:ext uri="{FF2B5EF4-FFF2-40B4-BE49-F238E27FC236}">
                <a16:creationId xmlns:a16="http://schemas.microsoft.com/office/drawing/2014/main" id="{6A8A4E8E-6738-4105-9E46-5DBA3DE9A8A1}"/>
              </a:ext>
            </a:extLst>
          </p:cNvPr>
          <p:cNvSpPr/>
          <p:nvPr/>
        </p:nvSpPr>
        <p:spPr>
          <a:xfrm>
            <a:off x="3581400" y="4281943"/>
            <a:ext cx="6324600" cy="1200329"/>
          </a:xfrm>
          <a:prstGeom prst="rect">
            <a:avLst/>
          </a:prstGeom>
        </p:spPr>
        <p:txBody>
          <a:bodyPr wrap="square">
            <a:spAutoFit/>
          </a:bodyPr>
          <a:lstStyle/>
          <a:p>
            <a:r>
              <a:rPr lang="en-US" dirty="0"/>
              <a:t>Mr. Phillip Christy</a:t>
            </a:r>
          </a:p>
          <a:p>
            <a:r>
              <a:rPr lang="en-US" dirty="0"/>
              <a:t>Acting Principal Executive Director</a:t>
            </a:r>
          </a:p>
          <a:p>
            <a:r>
              <a:rPr lang="en-US" dirty="0"/>
              <a:t>Office of Acquisition, Logistics &amp; Construction (OALC) and </a:t>
            </a:r>
          </a:p>
          <a:p>
            <a:r>
              <a:rPr lang="en-US" dirty="0"/>
              <a:t>Acting Chief Executive Officer</a:t>
            </a:r>
          </a:p>
        </p:txBody>
      </p:sp>
      <p:sp>
        <p:nvSpPr>
          <p:cNvPr id="4" name="TextBox 3">
            <a:extLst>
              <a:ext uri="{FF2B5EF4-FFF2-40B4-BE49-F238E27FC236}">
                <a16:creationId xmlns:a16="http://schemas.microsoft.com/office/drawing/2014/main" id="{01E65CCE-43D6-4A57-8815-65B22DD70683}"/>
              </a:ext>
            </a:extLst>
          </p:cNvPr>
          <p:cNvSpPr txBox="1"/>
          <p:nvPr/>
        </p:nvSpPr>
        <p:spPr>
          <a:xfrm>
            <a:off x="381000" y="1622040"/>
            <a:ext cx="5410200" cy="2574166"/>
          </a:xfrm>
          <a:prstGeom prst="rect">
            <a:avLst/>
          </a:prstGeom>
          <a:noFill/>
        </p:spPr>
        <p:txBody>
          <a:bodyPr wrap="square" rtlCol="0">
            <a:spAutoFit/>
          </a:bodyPr>
          <a:lstStyle/>
          <a:p>
            <a:pPr algn="ctr">
              <a:lnSpc>
                <a:spcPct val="96000"/>
              </a:lnSpc>
            </a:pPr>
            <a:r>
              <a:rPr lang="en-US" sz="2800" b="1" dirty="0">
                <a:latin typeface="Arial" panose="020B0604020202020204" pitchFamily="34" charset="0"/>
                <a:cs typeface="Arial" panose="020B0604020202020204" pitchFamily="34" charset="0"/>
              </a:rPr>
              <a:t>Advanced Planning Brief to Industry</a:t>
            </a:r>
          </a:p>
          <a:p>
            <a:pPr algn="ctr">
              <a:lnSpc>
                <a:spcPct val="96000"/>
              </a:lnSpc>
            </a:pPr>
            <a:endParaRPr lang="en-US" sz="2800" b="1" dirty="0">
              <a:latin typeface="Arial" panose="020B0604020202020204" pitchFamily="34" charset="0"/>
              <a:cs typeface="Arial" panose="020B0604020202020204" pitchFamily="34" charset="0"/>
            </a:endParaRPr>
          </a:p>
          <a:p>
            <a:pPr algn="ctr">
              <a:lnSpc>
                <a:spcPct val="96000"/>
              </a:lnSpc>
            </a:pPr>
            <a:r>
              <a:rPr lang="en-US" sz="2800" b="1" dirty="0">
                <a:latin typeface="Arial" panose="020B0604020202020204" pitchFamily="34" charset="0"/>
                <a:cs typeface="Arial" panose="020B0604020202020204" pitchFamily="34" charset="0"/>
              </a:rPr>
              <a:t>Driving Innovation and Transformation in VA Acquisitions</a:t>
            </a:r>
          </a:p>
        </p:txBody>
      </p:sp>
      <p:pic>
        <p:nvPicPr>
          <p:cNvPr id="1026" name="Picture 2">
            <a:extLst>
              <a:ext uri="{FF2B5EF4-FFF2-40B4-BE49-F238E27FC236}">
                <a16:creationId xmlns:a16="http://schemas.microsoft.com/office/drawing/2014/main" id="{F1320D6F-A78C-EA2D-8974-D8051D8204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914400"/>
            <a:ext cx="248412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97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6B18-B982-2AB2-CD46-F0FB2328BD00}"/>
              </a:ext>
            </a:extLst>
          </p:cNvPr>
          <p:cNvSpPr>
            <a:spLocks noGrp="1"/>
          </p:cNvSpPr>
          <p:nvPr>
            <p:ph type="title"/>
          </p:nvPr>
        </p:nvSpPr>
        <p:spPr/>
        <p:txBody>
          <a:bodyPr/>
          <a:lstStyle/>
          <a:p>
            <a:r>
              <a:rPr lang="en-US" dirty="0"/>
              <a:t>Three Key Takeaways</a:t>
            </a:r>
          </a:p>
        </p:txBody>
      </p:sp>
      <p:sp>
        <p:nvSpPr>
          <p:cNvPr id="4" name="Footer Placeholder 3">
            <a:extLst>
              <a:ext uri="{FF2B5EF4-FFF2-40B4-BE49-F238E27FC236}">
                <a16:creationId xmlns:a16="http://schemas.microsoft.com/office/drawing/2014/main" id="{CF23FF7A-2E55-5442-5908-2C31AB6750F1}"/>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94051C6A-DDEB-9F9F-3DF0-FA0BEC4C1ABC}"/>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50</a:t>
            </a:fld>
            <a:endParaRPr lang="en-US">
              <a:solidFill>
                <a:srgbClr val="112F4E">
                  <a:tint val="75000"/>
                </a:srgbClr>
              </a:solidFill>
            </a:endParaRPr>
          </a:p>
        </p:txBody>
      </p:sp>
      <p:graphicFrame>
        <p:nvGraphicFramePr>
          <p:cNvPr id="7" name="Content Placeholder 2">
            <a:extLst>
              <a:ext uri="{FF2B5EF4-FFF2-40B4-BE49-F238E27FC236}">
                <a16:creationId xmlns:a16="http://schemas.microsoft.com/office/drawing/2014/main" id="{0CA9B836-A375-04F1-A41C-99B078D43C4F}"/>
              </a:ext>
            </a:extLst>
          </p:cNvPr>
          <p:cNvGraphicFramePr>
            <a:graphicFrameLocks/>
          </p:cNvGraphicFramePr>
          <p:nvPr/>
        </p:nvGraphicFramePr>
        <p:xfrm>
          <a:off x="275035" y="1796654"/>
          <a:ext cx="8593931" cy="365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609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4">
            <a:extLst>
              <a:ext uri="{FF2B5EF4-FFF2-40B4-BE49-F238E27FC236}">
                <a16:creationId xmlns:a16="http://schemas.microsoft.com/office/drawing/2014/main" id="{33CA2DBB-E1CD-BB03-9F09-A2E5AAE6F85E}"/>
              </a:ext>
            </a:extLst>
          </p:cNvPr>
          <p:cNvSpPr txBox="1">
            <a:spLocks/>
          </p:cNvSpPr>
          <p:nvPr/>
        </p:nvSpPr>
        <p:spPr>
          <a:xfrm>
            <a:off x="4356847" y="1885949"/>
            <a:ext cx="4672853" cy="3325232"/>
          </a:xfrm>
          <a:prstGeom prst="rect">
            <a:avLst/>
          </a:prstGeom>
          <a:solidFill>
            <a:schemeClr val="bg1">
              <a:lumMod val="95000"/>
            </a:schemeClr>
          </a:solidFill>
        </p:spPr>
        <p:txBody>
          <a:bodyPr/>
          <a:lstStyle>
            <a:lvl1pPr marL="228600" indent="-228600" algn="l" defTabSz="914400" rtl="0" eaLnBrk="1" latinLnBrk="0" hangingPunct="1">
              <a:lnSpc>
                <a:spcPct val="92000"/>
              </a:lnSpc>
              <a:spcBef>
                <a:spcPts val="1000"/>
              </a:spcBef>
              <a:buFont typeface="Arial" panose="020B0604020202020204" pitchFamily="34" charset="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1pPr>
            <a:lvl2pPr marL="502920" indent="-228600" algn="l" defTabSz="914400" rtl="0" eaLnBrk="1" latinLnBrk="0" hangingPunct="1">
              <a:lnSpc>
                <a:spcPct val="92000"/>
              </a:lnSpc>
              <a:spcBef>
                <a:spcPts val="500"/>
              </a:spcBef>
              <a:buFont typeface=".AppleSystemUIFont" charset="-12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92000"/>
              </a:lnSpc>
              <a:spcBef>
                <a:spcPts val="500"/>
              </a:spcBef>
              <a:buFont typeface="Arial" panose="020B0604020202020204" pitchFamily="34" charset="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3pPr>
            <a:lvl4pPr marL="978408" indent="-228600" algn="l" defTabSz="914400" rtl="0" eaLnBrk="1" latinLnBrk="0" hangingPunct="1">
              <a:lnSpc>
                <a:spcPct val="92000"/>
              </a:lnSpc>
              <a:spcBef>
                <a:spcPts val="500"/>
              </a:spcBef>
              <a:buFont typeface=".AppleSystemUIFont" charset="-12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200" b="1" dirty="0">
                <a:solidFill>
                  <a:srgbClr val="919191">
                    <a:lumMod val="50000"/>
                  </a:srgbClr>
                </a:solidFill>
              </a:rPr>
              <a:t>Technical Specifications Package:</a:t>
            </a:r>
          </a:p>
        </p:txBody>
      </p:sp>
      <p:sp>
        <p:nvSpPr>
          <p:cNvPr id="2" name="Title 1">
            <a:extLst>
              <a:ext uri="{FF2B5EF4-FFF2-40B4-BE49-F238E27FC236}">
                <a16:creationId xmlns:a16="http://schemas.microsoft.com/office/drawing/2014/main" id="{917FF674-3B01-1686-11C2-2B8D5B5DAFE9}"/>
              </a:ext>
            </a:extLst>
          </p:cNvPr>
          <p:cNvSpPr>
            <a:spLocks noGrp="1"/>
          </p:cNvSpPr>
          <p:nvPr>
            <p:ph type="title"/>
          </p:nvPr>
        </p:nvSpPr>
        <p:spPr/>
        <p:txBody>
          <a:bodyPr/>
          <a:lstStyle/>
          <a:p>
            <a:r>
              <a:rPr lang="en-US" dirty="0"/>
              <a:t>Vendor Agnostic Technical Specifications Approach</a:t>
            </a:r>
          </a:p>
        </p:txBody>
      </p:sp>
      <p:sp>
        <p:nvSpPr>
          <p:cNvPr id="4" name="Footer Placeholder 3">
            <a:extLst>
              <a:ext uri="{FF2B5EF4-FFF2-40B4-BE49-F238E27FC236}">
                <a16:creationId xmlns:a16="http://schemas.microsoft.com/office/drawing/2014/main" id="{A0047D55-CB44-B6C5-A189-15DE9932C4C4}"/>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B9FE21FC-5689-9BB8-D1DB-BD7CD7DDCC00}"/>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51</a:t>
            </a:fld>
            <a:endParaRPr lang="en-US">
              <a:solidFill>
                <a:srgbClr val="112F4E">
                  <a:tint val="75000"/>
                </a:srgbClr>
              </a:solidFill>
            </a:endParaRPr>
          </a:p>
        </p:txBody>
      </p:sp>
      <p:graphicFrame>
        <p:nvGraphicFramePr>
          <p:cNvPr id="6" name="Content Placeholder 3">
            <a:extLst>
              <a:ext uri="{FF2B5EF4-FFF2-40B4-BE49-F238E27FC236}">
                <a16:creationId xmlns:a16="http://schemas.microsoft.com/office/drawing/2014/main" id="{3D08F17A-EEFB-EE41-D8ED-111EB814D278}"/>
              </a:ext>
            </a:extLst>
          </p:cNvPr>
          <p:cNvGraphicFramePr>
            <a:graphicFrameLocks/>
          </p:cNvGraphicFramePr>
          <p:nvPr/>
        </p:nvGraphicFramePr>
        <p:xfrm>
          <a:off x="4572000" y="2040174"/>
          <a:ext cx="4457700" cy="3171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4">
            <a:extLst>
              <a:ext uri="{FF2B5EF4-FFF2-40B4-BE49-F238E27FC236}">
                <a16:creationId xmlns:a16="http://schemas.microsoft.com/office/drawing/2014/main" id="{A81579FF-E6B0-8C55-782D-829F22C7F9C2}"/>
              </a:ext>
            </a:extLst>
          </p:cNvPr>
          <p:cNvSpPr txBox="1">
            <a:spLocks/>
          </p:cNvSpPr>
          <p:nvPr/>
        </p:nvSpPr>
        <p:spPr>
          <a:xfrm>
            <a:off x="628650" y="1885951"/>
            <a:ext cx="3492875" cy="3325232"/>
          </a:xfrm>
          <a:prstGeom prst="rect">
            <a:avLst/>
          </a:prstGeom>
          <a:solidFill>
            <a:schemeClr val="bg1">
              <a:lumMod val="95000"/>
            </a:schemeClr>
          </a:solidFill>
        </p:spPr>
        <p:txBody>
          <a:bodyPr/>
          <a:lstStyle>
            <a:lvl1pPr marL="228600" indent="-228600" algn="l" defTabSz="914400" rtl="0" eaLnBrk="1" latinLnBrk="0" hangingPunct="1">
              <a:lnSpc>
                <a:spcPct val="92000"/>
              </a:lnSpc>
              <a:spcBef>
                <a:spcPts val="1000"/>
              </a:spcBef>
              <a:buFont typeface="Arial" panose="020B0604020202020204" pitchFamily="34" charset="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1pPr>
            <a:lvl2pPr marL="502920" indent="-228600" algn="l" defTabSz="914400" rtl="0" eaLnBrk="1" latinLnBrk="0" hangingPunct="1">
              <a:lnSpc>
                <a:spcPct val="92000"/>
              </a:lnSpc>
              <a:spcBef>
                <a:spcPts val="500"/>
              </a:spcBef>
              <a:buFont typeface=".AppleSystemUIFont" charset="-12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92000"/>
              </a:lnSpc>
              <a:spcBef>
                <a:spcPts val="500"/>
              </a:spcBef>
              <a:buFont typeface="Arial" panose="020B0604020202020204" pitchFamily="34" charset="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3pPr>
            <a:lvl4pPr marL="978408" indent="-228600" algn="l" defTabSz="914400" rtl="0" eaLnBrk="1" latinLnBrk="0" hangingPunct="1">
              <a:lnSpc>
                <a:spcPct val="92000"/>
              </a:lnSpc>
              <a:spcBef>
                <a:spcPts val="500"/>
              </a:spcBef>
              <a:buFont typeface=".AppleSystemUIFont" charset="-12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200" b="1" dirty="0">
                <a:solidFill>
                  <a:srgbClr val="919191">
                    <a:lumMod val="50000"/>
                  </a:srgbClr>
                </a:solidFill>
              </a:rPr>
              <a:t>Enterprise Technical Specifications include:</a:t>
            </a:r>
          </a:p>
          <a:p>
            <a:pPr marL="685800" lvl="2" indent="-214313" defTabSz="685800">
              <a:lnSpc>
                <a:spcPct val="100000"/>
              </a:lnSpc>
              <a:spcBef>
                <a:spcPts val="0"/>
              </a:spcBef>
              <a:spcAft>
                <a:spcPts val="900"/>
              </a:spcAft>
            </a:pPr>
            <a:endParaRPr lang="en-US" sz="150" dirty="0">
              <a:solidFill>
                <a:srgbClr val="919191">
                  <a:lumMod val="50000"/>
                </a:srgbClr>
              </a:solidFill>
            </a:endParaRPr>
          </a:p>
          <a:p>
            <a:pPr marL="685800" lvl="2" indent="-214313" defTabSz="685800">
              <a:lnSpc>
                <a:spcPct val="100000"/>
              </a:lnSpc>
              <a:spcBef>
                <a:spcPts val="0"/>
              </a:spcBef>
              <a:spcAft>
                <a:spcPts val="900"/>
              </a:spcAft>
            </a:pPr>
            <a:r>
              <a:rPr lang="en-US" sz="1050" dirty="0">
                <a:solidFill>
                  <a:srgbClr val="919191">
                    <a:lumMod val="50000"/>
                  </a:srgbClr>
                </a:solidFill>
              </a:rPr>
              <a:t>Standard/preferred integration patterns vs. Non-Standard Integrations </a:t>
            </a:r>
          </a:p>
          <a:p>
            <a:pPr marL="685800" lvl="2" indent="-214313" defTabSz="685800">
              <a:lnSpc>
                <a:spcPct val="100000"/>
              </a:lnSpc>
              <a:spcBef>
                <a:spcPts val="0"/>
              </a:spcBef>
              <a:spcAft>
                <a:spcPts val="900"/>
              </a:spcAft>
            </a:pPr>
            <a:r>
              <a:rPr lang="en-US" sz="1050" dirty="0">
                <a:solidFill>
                  <a:srgbClr val="919191">
                    <a:lumMod val="50000"/>
                  </a:srgbClr>
                </a:solidFill>
              </a:rPr>
              <a:t>Aggregate patterns by key solution areas</a:t>
            </a:r>
          </a:p>
          <a:p>
            <a:pPr marL="685800" lvl="2" indent="-214313" defTabSz="685800">
              <a:lnSpc>
                <a:spcPct val="100000"/>
              </a:lnSpc>
              <a:spcBef>
                <a:spcPts val="0"/>
              </a:spcBef>
              <a:spcAft>
                <a:spcPts val="900"/>
              </a:spcAft>
            </a:pPr>
            <a:r>
              <a:rPr lang="en-US" sz="1050" dirty="0">
                <a:solidFill>
                  <a:srgbClr val="919191">
                    <a:lumMod val="50000"/>
                  </a:srgbClr>
                </a:solidFill>
              </a:rPr>
              <a:t>Vendor agnostic ICDs (Enterprise Interface Standard ICDs)</a:t>
            </a:r>
          </a:p>
          <a:p>
            <a:pPr marL="685800" lvl="2" indent="-214313" defTabSz="685800">
              <a:lnSpc>
                <a:spcPct val="100000"/>
              </a:lnSpc>
              <a:spcBef>
                <a:spcPts val="0"/>
              </a:spcBef>
              <a:spcAft>
                <a:spcPts val="900"/>
              </a:spcAft>
            </a:pPr>
            <a:r>
              <a:rPr lang="en-US" sz="1050" dirty="0">
                <a:solidFill>
                  <a:srgbClr val="919191">
                    <a:lumMod val="50000"/>
                  </a:srgbClr>
                </a:solidFill>
              </a:rPr>
              <a:t>Oracle </a:t>
            </a:r>
            <a:r>
              <a:rPr lang="en-US" sz="1050" dirty="0" err="1">
                <a:solidFill>
                  <a:srgbClr val="919191">
                    <a:lumMod val="50000"/>
                  </a:srgbClr>
                </a:solidFill>
              </a:rPr>
              <a:t>CareAware</a:t>
            </a:r>
            <a:r>
              <a:rPr lang="en-US" sz="1050" dirty="0">
                <a:solidFill>
                  <a:srgbClr val="919191">
                    <a:lumMod val="50000"/>
                  </a:srgbClr>
                </a:solidFill>
              </a:rPr>
              <a:t> Device List and VA Supplemental Guidance (if applicable)</a:t>
            </a:r>
          </a:p>
          <a:p>
            <a:pPr marL="685800" lvl="2" indent="-214313" defTabSz="685800">
              <a:lnSpc>
                <a:spcPct val="100000"/>
              </a:lnSpc>
              <a:spcBef>
                <a:spcPts val="0"/>
              </a:spcBef>
              <a:spcAft>
                <a:spcPts val="900"/>
              </a:spcAft>
            </a:pPr>
            <a:r>
              <a:rPr lang="en-US" sz="1050" dirty="0">
                <a:solidFill>
                  <a:srgbClr val="919191">
                    <a:lumMod val="50000"/>
                  </a:srgbClr>
                </a:solidFill>
              </a:rPr>
              <a:t>New API onboarding guidance/strategy</a:t>
            </a:r>
          </a:p>
          <a:p>
            <a:pPr marL="685800" lvl="2" indent="-214313" defTabSz="685800">
              <a:lnSpc>
                <a:spcPct val="100000"/>
              </a:lnSpc>
              <a:spcBef>
                <a:spcPts val="0"/>
              </a:spcBef>
              <a:spcAft>
                <a:spcPts val="900"/>
              </a:spcAft>
            </a:pPr>
            <a:r>
              <a:rPr lang="en-US" sz="1050" dirty="0">
                <a:solidFill>
                  <a:srgbClr val="919191">
                    <a:lumMod val="50000"/>
                  </a:srgbClr>
                </a:solidFill>
              </a:rPr>
              <a:t>Existing APIs/Interfaces available for re-use</a:t>
            </a:r>
          </a:p>
          <a:p>
            <a:pPr marL="685800" lvl="2" indent="-214313" defTabSz="685800">
              <a:lnSpc>
                <a:spcPct val="100000"/>
              </a:lnSpc>
              <a:spcBef>
                <a:spcPts val="0"/>
              </a:spcBef>
              <a:spcAft>
                <a:spcPts val="900"/>
              </a:spcAft>
            </a:pPr>
            <a:r>
              <a:rPr lang="en-US" sz="1050" dirty="0">
                <a:solidFill>
                  <a:srgbClr val="919191">
                    <a:lumMod val="50000"/>
                  </a:srgbClr>
                </a:solidFill>
              </a:rPr>
              <a:t>VA approved Middleware vs. Non-Approved Integration Engines</a:t>
            </a:r>
          </a:p>
          <a:p>
            <a:pPr marL="685800" lvl="2" indent="-214313" defTabSz="685800">
              <a:lnSpc>
                <a:spcPct val="100000"/>
              </a:lnSpc>
              <a:spcBef>
                <a:spcPts val="0"/>
              </a:spcBef>
              <a:spcAft>
                <a:spcPts val="900"/>
              </a:spcAft>
            </a:pPr>
            <a:r>
              <a:rPr lang="en-US" sz="1050" dirty="0">
                <a:solidFill>
                  <a:srgbClr val="919191">
                    <a:lumMod val="50000"/>
                  </a:srgbClr>
                </a:solidFill>
              </a:rPr>
              <a:t>Cybersecurity Guidance for Enterprise Standard Interface Accreditation boundaries </a:t>
            </a:r>
          </a:p>
        </p:txBody>
      </p:sp>
      <p:pic>
        <p:nvPicPr>
          <p:cNvPr id="14" name="Graphic 13" descr="Connected with solid fill">
            <a:extLst>
              <a:ext uri="{FF2B5EF4-FFF2-40B4-BE49-F238E27FC236}">
                <a16:creationId xmlns:a16="http://schemas.microsoft.com/office/drawing/2014/main" id="{F5C886EE-0911-FD43-0B4F-F556817AD8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020" y="4665650"/>
            <a:ext cx="365522" cy="365522"/>
          </a:xfrm>
          <a:prstGeom prst="rect">
            <a:avLst/>
          </a:prstGeom>
        </p:spPr>
      </p:pic>
      <p:pic>
        <p:nvPicPr>
          <p:cNvPr id="15" name="Graphic 14" descr="Recycle with solid fill">
            <a:extLst>
              <a:ext uri="{FF2B5EF4-FFF2-40B4-BE49-F238E27FC236}">
                <a16:creationId xmlns:a16="http://schemas.microsoft.com/office/drawing/2014/main" id="{2C0C1735-8B9B-98CA-54BA-045868B0EE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6020" y="4026510"/>
            <a:ext cx="365522" cy="365522"/>
          </a:xfrm>
          <a:prstGeom prst="rect">
            <a:avLst/>
          </a:prstGeom>
        </p:spPr>
      </p:pic>
      <p:pic>
        <p:nvPicPr>
          <p:cNvPr id="16" name="Graphic 15" descr="Internet Of Things outline">
            <a:extLst>
              <a:ext uri="{FF2B5EF4-FFF2-40B4-BE49-F238E27FC236}">
                <a16:creationId xmlns:a16="http://schemas.microsoft.com/office/drawing/2014/main" id="{02B96911-4AA1-3517-8D5A-A2168B02EF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6129" y="3387368"/>
            <a:ext cx="365522" cy="365522"/>
          </a:xfrm>
          <a:prstGeom prst="rect">
            <a:avLst/>
          </a:prstGeom>
        </p:spPr>
      </p:pic>
      <p:pic>
        <p:nvPicPr>
          <p:cNvPr id="17" name="Graphic 16" descr="Network with solid fill">
            <a:extLst>
              <a:ext uri="{FF2B5EF4-FFF2-40B4-BE49-F238E27FC236}">
                <a16:creationId xmlns:a16="http://schemas.microsoft.com/office/drawing/2014/main" id="{EC4AB437-B216-E07F-7B0E-EA74BB9D405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6020" y="2199944"/>
            <a:ext cx="365522" cy="365522"/>
          </a:xfrm>
          <a:prstGeom prst="rect">
            <a:avLst/>
          </a:prstGeom>
        </p:spPr>
      </p:pic>
      <p:pic>
        <p:nvPicPr>
          <p:cNvPr id="18" name="Graphic 17" descr="List with solid fill">
            <a:extLst>
              <a:ext uri="{FF2B5EF4-FFF2-40B4-BE49-F238E27FC236}">
                <a16:creationId xmlns:a16="http://schemas.microsoft.com/office/drawing/2014/main" id="{6499B44D-D673-B638-E63A-65D27910831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6020" y="2748226"/>
            <a:ext cx="365522" cy="365522"/>
          </a:xfrm>
          <a:prstGeom prst="rect">
            <a:avLst/>
          </a:prstGeom>
        </p:spPr>
      </p:pic>
    </p:spTree>
    <p:extLst>
      <p:ext uri="{BB962C8B-B14F-4D97-AF65-F5344CB8AC3E}">
        <p14:creationId xmlns:p14="http://schemas.microsoft.com/office/powerpoint/2010/main" val="323017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3A74-68E2-C526-BACA-8F3CBC47AFD7}"/>
              </a:ext>
            </a:extLst>
          </p:cNvPr>
          <p:cNvSpPr>
            <a:spLocks noGrp="1"/>
          </p:cNvSpPr>
          <p:nvPr>
            <p:ph type="title"/>
          </p:nvPr>
        </p:nvSpPr>
        <p:spPr/>
        <p:txBody>
          <a:bodyPr/>
          <a:lstStyle/>
          <a:p>
            <a:r>
              <a:rPr lang="en-US" dirty="0"/>
              <a:t>API Strategy</a:t>
            </a:r>
          </a:p>
        </p:txBody>
      </p:sp>
      <p:sp>
        <p:nvSpPr>
          <p:cNvPr id="3" name="Content Placeholder 2">
            <a:extLst>
              <a:ext uri="{FF2B5EF4-FFF2-40B4-BE49-F238E27FC236}">
                <a16:creationId xmlns:a16="http://schemas.microsoft.com/office/drawing/2014/main" id="{39238FB1-8FEE-534F-DB50-8282E21904E7}"/>
              </a:ext>
            </a:extLst>
          </p:cNvPr>
          <p:cNvSpPr>
            <a:spLocks noGrp="1"/>
          </p:cNvSpPr>
          <p:nvPr>
            <p:ph sz="quarter" idx="13"/>
          </p:nvPr>
        </p:nvSpPr>
        <p:spPr>
          <a:xfrm>
            <a:off x="323851" y="2028825"/>
            <a:ext cx="3819524" cy="3269798"/>
          </a:xfrm>
        </p:spPr>
        <p:txBody>
          <a:bodyPr/>
          <a:lstStyle/>
          <a:p>
            <a:pPr marL="0" indent="0">
              <a:buNone/>
            </a:pPr>
            <a:r>
              <a:rPr lang="en-US" sz="1350" dirty="0"/>
              <a:t>VA is creating a common architectural vision and strategy for </a:t>
            </a:r>
            <a:r>
              <a:rPr lang="en-US" sz="1350" b="1" dirty="0"/>
              <a:t>streamlining system integration</a:t>
            </a:r>
            <a:r>
              <a:rPr lang="en-US" sz="1350" dirty="0"/>
              <a:t> using standardized Application Programming Interfaces (APIs) to connect systems that support health operations</a:t>
            </a:r>
          </a:p>
          <a:p>
            <a:pPr marL="0" indent="0">
              <a:buNone/>
            </a:pPr>
            <a:endParaRPr lang="en-US" sz="1350" dirty="0"/>
          </a:p>
          <a:p>
            <a:pPr marL="0" indent="0">
              <a:lnSpc>
                <a:spcPct val="100000"/>
              </a:lnSpc>
              <a:spcBef>
                <a:spcPts val="0"/>
              </a:spcBef>
              <a:buNone/>
              <a:defRPr/>
            </a:pPr>
            <a:r>
              <a:rPr lang="en-US" sz="1350" b="1" dirty="0">
                <a:solidFill>
                  <a:prstClr val="black"/>
                </a:solidFill>
                <a:cs typeface="+mn-cs"/>
              </a:rPr>
              <a:t>Goal #1:</a:t>
            </a:r>
            <a:r>
              <a:rPr lang="en-US" sz="1350" dirty="0">
                <a:solidFill>
                  <a:prstClr val="black"/>
                </a:solidFill>
                <a:cs typeface="+mn-cs"/>
              </a:rPr>
              <a:t> M</a:t>
            </a:r>
            <a:r>
              <a:rPr lang="en-US" sz="1350" dirty="0">
                <a:solidFill>
                  <a:srgbClr val="212121"/>
                </a:solidFill>
                <a:ea typeface="Calibri" panose="020F0502020204030204" pitchFamily="34" charset="0"/>
                <a:cs typeface="Arial" panose="020B0604020202020204" pitchFamily="34" charset="0"/>
              </a:rPr>
              <a:t>aximize use of common API platform.</a:t>
            </a:r>
          </a:p>
          <a:p>
            <a:pPr marL="0" indent="0">
              <a:lnSpc>
                <a:spcPct val="100000"/>
              </a:lnSpc>
              <a:spcBef>
                <a:spcPts val="0"/>
              </a:spcBef>
              <a:buNone/>
              <a:defRPr/>
            </a:pPr>
            <a:endParaRPr lang="en-US" sz="1350" dirty="0">
              <a:solidFill>
                <a:srgbClr val="212121"/>
              </a:solidFill>
              <a:ea typeface="Calibri" panose="020F0502020204030204" pitchFamily="34" charset="0"/>
              <a:cs typeface="Arial" panose="020B0604020202020204" pitchFamily="34" charset="0"/>
            </a:endParaRPr>
          </a:p>
          <a:p>
            <a:pPr marL="0" indent="0">
              <a:lnSpc>
                <a:spcPct val="100000"/>
              </a:lnSpc>
              <a:spcBef>
                <a:spcPts val="0"/>
              </a:spcBef>
              <a:buNone/>
              <a:defRPr/>
            </a:pPr>
            <a:r>
              <a:rPr lang="en-US" sz="1350" b="1" dirty="0">
                <a:solidFill>
                  <a:prstClr val="black"/>
                </a:solidFill>
                <a:cs typeface="+mn-cs"/>
              </a:rPr>
              <a:t>Goal #2:</a:t>
            </a:r>
            <a:r>
              <a:rPr lang="en-US" sz="1350" dirty="0">
                <a:solidFill>
                  <a:prstClr val="black"/>
                </a:solidFill>
                <a:cs typeface="+mn-cs"/>
              </a:rPr>
              <a:t> </a:t>
            </a:r>
            <a:r>
              <a:rPr lang="en-US" sz="1350" dirty="0">
                <a:solidFill>
                  <a:srgbClr val="212121"/>
                </a:solidFill>
                <a:ea typeface="Calibri" panose="020F0502020204030204" pitchFamily="34" charset="0"/>
                <a:cs typeface="Arial" panose="020B0604020202020204" pitchFamily="34" charset="0"/>
              </a:rPr>
              <a:t>Minimize or eliminate redundant APIs.</a:t>
            </a:r>
          </a:p>
          <a:p>
            <a:pPr marL="0" indent="0">
              <a:lnSpc>
                <a:spcPct val="100000"/>
              </a:lnSpc>
              <a:spcBef>
                <a:spcPts val="0"/>
              </a:spcBef>
              <a:buNone/>
              <a:defRPr/>
            </a:pPr>
            <a:endParaRPr lang="en-US" sz="1350" dirty="0">
              <a:solidFill>
                <a:prstClr val="black"/>
              </a:solidFill>
              <a:cs typeface="+mn-cs"/>
            </a:endParaRPr>
          </a:p>
          <a:p>
            <a:pPr marL="0" indent="0">
              <a:lnSpc>
                <a:spcPct val="100000"/>
              </a:lnSpc>
              <a:spcBef>
                <a:spcPts val="0"/>
              </a:spcBef>
              <a:buNone/>
              <a:defRPr/>
            </a:pPr>
            <a:r>
              <a:rPr lang="en-US" sz="1350" b="1" dirty="0">
                <a:solidFill>
                  <a:prstClr val="black"/>
                </a:solidFill>
                <a:cs typeface="+mn-cs"/>
              </a:rPr>
              <a:t>Goal #3:</a:t>
            </a:r>
            <a:r>
              <a:rPr lang="en-US" sz="1350" dirty="0">
                <a:solidFill>
                  <a:prstClr val="black"/>
                </a:solidFill>
                <a:cs typeface="+mn-cs"/>
              </a:rPr>
              <a:t> </a:t>
            </a:r>
            <a:r>
              <a:rPr lang="en-US" sz="1350" dirty="0">
                <a:solidFill>
                  <a:srgbClr val="212121"/>
                </a:solidFill>
                <a:cs typeface="Arial" panose="020B0604020202020204" pitchFamily="34" charset="0"/>
              </a:rPr>
              <a:t>E</a:t>
            </a:r>
            <a:r>
              <a:rPr lang="en-US" sz="1350" dirty="0">
                <a:solidFill>
                  <a:srgbClr val="212121"/>
                </a:solidFill>
                <a:ea typeface="Calibri" panose="020F0502020204030204" pitchFamily="34" charset="0"/>
                <a:cs typeface="Arial" panose="020B0604020202020204" pitchFamily="34" charset="0"/>
              </a:rPr>
              <a:t>nsure secure access.</a:t>
            </a:r>
          </a:p>
          <a:p>
            <a:pPr marL="0" indent="0">
              <a:lnSpc>
                <a:spcPct val="100000"/>
              </a:lnSpc>
              <a:spcBef>
                <a:spcPts val="0"/>
              </a:spcBef>
              <a:buNone/>
              <a:defRPr/>
            </a:pPr>
            <a:endParaRPr lang="en-US" sz="1350" dirty="0">
              <a:solidFill>
                <a:srgbClr val="212121"/>
              </a:solidFill>
              <a:ea typeface="Calibri" panose="020F0502020204030204" pitchFamily="34" charset="0"/>
              <a:cs typeface="Arial" panose="020B0604020202020204" pitchFamily="34" charset="0"/>
            </a:endParaRPr>
          </a:p>
          <a:p>
            <a:pPr marL="0" indent="0">
              <a:lnSpc>
                <a:spcPct val="100000"/>
              </a:lnSpc>
              <a:spcBef>
                <a:spcPts val="0"/>
              </a:spcBef>
              <a:buNone/>
              <a:defRPr/>
            </a:pPr>
            <a:r>
              <a:rPr lang="en-US" sz="1350" b="1" dirty="0">
                <a:solidFill>
                  <a:prstClr val="black"/>
                </a:solidFill>
                <a:cs typeface="+mn-cs"/>
              </a:rPr>
              <a:t>Goal #4:</a:t>
            </a:r>
            <a:r>
              <a:rPr lang="en-US" sz="1350" dirty="0">
                <a:solidFill>
                  <a:prstClr val="black"/>
                </a:solidFill>
                <a:cs typeface="+mn-cs"/>
              </a:rPr>
              <a:t> M</a:t>
            </a:r>
            <a:r>
              <a:rPr lang="en-US" sz="1350" dirty="0">
                <a:solidFill>
                  <a:srgbClr val="212121"/>
                </a:solidFill>
                <a:ea typeface="Calibri" panose="020F0502020204030204" pitchFamily="34" charset="0"/>
                <a:cs typeface="Arial" panose="020B0604020202020204" pitchFamily="34" charset="0"/>
              </a:rPr>
              <a:t>inimize API consumption overhead.</a:t>
            </a:r>
            <a:endParaRPr lang="en-US" sz="1350" dirty="0">
              <a:solidFill>
                <a:prstClr val="black"/>
              </a:solidFill>
              <a:cs typeface="+mn-cs"/>
            </a:endParaRPr>
          </a:p>
        </p:txBody>
      </p:sp>
      <p:sp>
        <p:nvSpPr>
          <p:cNvPr id="4" name="Footer Placeholder 3">
            <a:extLst>
              <a:ext uri="{FF2B5EF4-FFF2-40B4-BE49-F238E27FC236}">
                <a16:creationId xmlns:a16="http://schemas.microsoft.com/office/drawing/2014/main" id="{5C2A9DD7-237B-CE5F-E69F-D86A4DCF056A}"/>
              </a:ext>
            </a:extLst>
          </p:cNvPr>
          <p:cNvSpPr>
            <a:spLocks noGrp="1"/>
          </p:cNvSpPr>
          <p:nvPr>
            <p:ph type="ftr" sz="quarter" idx="11"/>
          </p:nvPr>
        </p:nvSpPr>
        <p:spPr/>
        <p:txBody>
          <a:bodyPr/>
          <a:lstStyle/>
          <a:p>
            <a:pPr defTabSz="685800"/>
            <a:r>
              <a:rPr lang="en-US" dirty="0">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D35665C7-20CD-2B90-F3A9-5F80C544C456}"/>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52</a:t>
            </a:fld>
            <a:endParaRPr lang="en-US" dirty="0">
              <a:solidFill>
                <a:srgbClr val="112F4E">
                  <a:tint val="75000"/>
                </a:srgbClr>
              </a:solidFill>
            </a:endParaRPr>
          </a:p>
        </p:txBody>
      </p:sp>
      <p:grpSp>
        <p:nvGrpSpPr>
          <p:cNvPr id="8" name="Group 7">
            <a:extLst>
              <a:ext uri="{FF2B5EF4-FFF2-40B4-BE49-F238E27FC236}">
                <a16:creationId xmlns:a16="http://schemas.microsoft.com/office/drawing/2014/main" id="{1CE08AE5-969A-A52A-6682-FEB4329661B4}"/>
              </a:ext>
            </a:extLst>
          </p:cNvPr>
          <p:cNvGrpSpPr/>
          <p:nvPr/>
        </p:nvGrpSpPr>
        <p:grpSpPr>
          <a:xfrm>
            <a:off x="4133851" y="2028825"/>
            <a:ext cx="5010150" cy="3288962"/>
            <a:chOff x="5144211" y="1562101"/>
            <a:chExt cx="6209589" cy="3951195"/>
          </a:xfrm>
        </p:grpSpPr>
        <p:sp>
          <p:nvSpPr>
            <p:cNvPr id="7" name="Rectangle 6">
              <a:extLst>
                <a:ext uri="{FF2B5EF4-FFF2-40B4-BE49-F238E27FC236}">
                  <a16:creationId xmlns:a16="http://schemas.microsoft.com/office/drawing/2014/main" id="{E808B2B4-A12D-8F5D-410A-E0174F994E03}"/>
                </a:ext>
              </a:extLst>
            </p:cNvPr>
            <p:cNvSpPr/>
            <p:nvPr/>
          </p:nvSpPr>
          <p:spPr>
            <a:xfrm>
              <a:off x="5156015" y="1562101"/>
              <a:ext cx="6197785" cy="395119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defTabSz="685800"/>
              <a:r>
                <a:rPr lang="en-US" sz="1500" dirty="0">
                  <a:solidFill>
                    <a:srgbClr val="0E1D33"/>
                  </a:solidFill>
                  <a:latin typeface="Segoe UI" panose="020B0502040204020203" pitchFamily="34" charset="0"/>
                  <a:cs typeface="Segoe UI" panose="020B0502040204020203" pitchFamily="34" charset="0"/>
                </a:rPr>
                <a:t>Example of Interoperable FHIR Servers</a:t>
              </a:r>
            </a:p>
          </p:txBody>
        </p:sp>
        <p:pic>
          <p:nvPicPr>
            <p:cNvPr id="6" name="Picture 5">
              <a:extLst>
                <a:ext uri="{FF2B5EF4-FFF2-40B4-BE49-F238E27FC236}">
                  <a16:creationId xmlns:a16="http://schemas.microsoft.com/office/drawing/2014/main" id="{0992613A-04EC-E480-7B9D-C99633B23B9E}"/>
                </a:ext>
              </a:extLst>
            </p:cNvPr>
            <p:cNvPicPr>
              <a:picLocks noChangeAspect="1"/>
            </p:cNvPicPr>
            <p:nvPr/>
          </p:nvPicPr>
          <p:blipFill>
            <a:blip r:embed="rId3"/>
            <a:stretch>
              <a:fillRect/>
            </a:stretch>
          </p:blipFill>
          <p:spPr>
            <a:xfrm>
              <a:off x="5144211" y="2040340"/>
              <a:ext cx="6138347" cy="3472954"/>
            </a:xfrm>
            <a:prstGeom prst="rect">
              <a:avLst/>
            </a:prstGeom>
          </p:spPr>
        </p:pic>
      </p:grpSp>
    </p:spTree>
    <p:extLst>
      <p:ext uri="{BB962C8B-B14F-4D97-AF65-F5344CB8AC3E}">
        <p14:creationId xmlns:p14="http://schemas.microsoft.com/office/powerpoint/2010/main" val="2304409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663BB-7F0E-A2DE-EED8-27795F8FEF04}"/>
              </a:ext>
            </a:extLst>
          </p:cNvPr>
          <p:cNvSpPr>
            <a:spLocks noGrp="1"/>
          </p:cNvSpPr>
          <p:nvPr>
            <p:ph type="title"/>
          </p:nvPr>
        </p:nvSpPr>
        <p:spPr/>
        <p:txBody>
          <a:bodyPr/>
          <a:lstStyle/>
          <a:p>
            <a:r>
              <a:rPr lang="en-US" dirty="0"/>
              <a:t>What We Need from Industry</a:t>
            </a:r>
          </a:p>
        </p:txBody>
      </p:sp>
      <p:sp>
        <p:nvSpPr>
          <p:cNvPr id="3" name="Content Placeholder 2">
            <a:extLst>
              <a:ext uri="{FF2B5EF4-FFF2-40B4-BE49-F238E27FC236}">
                <a16:creationId xmlns:a16="http://schemas.microsoft.com/office/drawing/2014/main" id="{FB5A3687-3AE9-F0BF-3381-EFAFF8755BCE}"/>
              </a:ext>
            </a:extLst>
          </p:cNvPr>
          <p:cNvSpPr>
            <a:spLocks noGrp="1"/>
          </p:cNvSpPr>
          <p:nvPr>
            <p:ph sz="quarter" idx="13"/>
          </p:nvPr>
        </p:nvSpPr>
        <p:spPr/>
        <p:txBody>
          <a:bodyPr/>
          <a:lstStyle/>
          <a:p>
            <a:pPr>
              <a:spcAft>
                <a:spcPts val="2250"/>
              </a:spcAft>
            </a:pPr>
            <a:r>
              <a:rPr lang="en-US" sz="1350" dirty="0"/>
              <a:t>Patient-first mindset and Veteran-focused design</a:t>
            </a:r>
          </a:p>
          <a:p>
            <a:r>
              <a:rPr lang="en-US" sz="1350" dirty="0"/>
              <a:t>Focus products on capabilities while using standardized interfaces</a:t>
            </a:r>
          </a:p>
          <a:p>
            <a:pPr lvl="1"/>
            <a:r>
              <a:rPr lang="en-US" sz="1350" dirty="0"/>
              <a:t>Health care industry standards (Health Level 7, Fast Healthcare Interoperability Resources (FHIR), etc.)</a:t>
            </a:r>
          </a:p>
          <a:p>
            <a:pPr lvl="1"/>
            <a:r>
              <a:rPr lang="en-US" sz="1350" dirty="0"/>
              <a:t>Oracle Health integration and experience</a:t>
            </a:r>
          </a:p>
          <a:p>
            <a:pPr lvl="1">
              <a:spcAft>
                <a:spcPts val="2250"/>
              </a:spcAft>
            </a:pPr>
            <a:r>
              <a:rPr lang="en-US" sz="1350" dirty="0"/>
              <a:t>Health care IT (biomedical device integration, application programming interface)</a:t>
            </a:r>
          </a:p>
          <a:p>
            <a:r>
              <a:rPr lang="en-US" sz="1350" dirty="0"/>
              <a:t>Innovation for the end user or point of care</a:t>
            </a:r>
          </a:p>
          <a:p>
            <a:pPr lvl="1"/>
            <a:r>
              <a:rPr lang="en-US" sz="1350" dirty="0"/>
              <a:t>Make it better for Veterans and VA employees</a:t>
            </a:r>
          </a:p>
        </p:txBody>
      </p:sp>
      <p:sp>
        <p:nvSpPr>
          <p:cNvPr id="4" name="Footer Placeholder 3">
            <a:extLst>
              <a:ext uri="{FF2B5EF4-FFF2-40B4-BE49-F238E27FC236}">
                <a16:creationId xmlns:a16="http://schemas.microsoft.com/office/drawing/2014/main" id="{3525DF44-6736-BC78-9790-6B96B604DD81}"/>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5" name="Slide Number Placeholder 4">
            <a:extLst>
              <a:ext uri="{FF2B5EF4-FFF2-40B4-BE49-F238E27FC236}">
                <a16:creationId xmlns:a16="http://schemas.microsoft.com/office/drawing/2014/main" id="{B0D24910-D615-80CA-A97F-26766DC69610}"/>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53</a:t>
            </a:fld>
            <a:endParaRPr lang="en-US">
              <a:solidFill>
                <a:srgbClr val="112F4E">
                  <a:tint val="75000"/>
                </a:srgbClr>
              </a:solidFill>
            </a:endParaRPr>
          </a:p>
        </p:txBody>
      </p:sp>
    </p:spTree>
    <p:extLst>
      <p:ext uri="{BB962C8B-B14F-4D97-AF65-F5344CB8AC3E}">
        <p14:creationId xmlns:p14="http://schemas.microsoft.com/office/powerpoint/2010/main" val="2233471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5BF9-11A3-35A1-2C08-01D67A3F006F}"/>
              </a:ext>
            </a:extLst>
          </p:cNvPr>
          <p:cNvSpPr>
            <a:spLocks noGrp="1"/>
          </p:cNvSpPr>
          <p:nvPr>
            <p:ph type="title"/>
          </p:nvPr>
        </p:nvSpPr>
        <p:spPr/>
        <p:txBody>
          <a:bodyPr/>
          <a:lstStyle/>
          <a:p>
            <a:r>
              <a:rPr lang="en-US" dirty="0"/>
              <a:t>Common Types of Contracts in EHRM-IO</a:t>
            </a:r>
          </a:p>
        </p:txBody>
      </p:sp>
      <p:sp>
        <p:nvSpPr>
          <p:cNvPr id="11" name="Content Placeholder 10">
            <a:extLst>
              <a:ext uri="{FF2B5EF4-FFF2-40B4-BE49-F238E27FC236}">
                <a16:creationId xmlns:a16="http://schemas.microsoft.com/office/drawing/2014/main" id="{40E77416-7095-3C94-0706-C7B8AB303D04}"/>
              </a:ext>
            </a:extLst>
          </p:cNvPr>
          <p:cNvSpPr>
            <a:spLocks noGrp="1"/>
          </p:cNvSpPr>
          <p:nvPr>
            <p:ph sz="quarter" idx="13"/>
          </p:nvPr>
        </p:nvSpPr>
        <p:spPr/>
        <p:txBody>
          <a:bodyPr/>
          <a:lstStyle/>
          <a:p>
            <a:r>
              <a:rPr lang="en-US" sz="1350" dirty="0"/>
              <a:t>Oracle Health </a:t>
            </a:r>
          </a:p>
          <a:p>
            <a:pPr lvl="1">
              <a:spcAft>
                <a:spcPts val="900"/>
              </a:spcAft>
            </a:pPr>
            <a:r>
              <a:rPr lang="en-US" sz="1350" dirty="0"/>
              <a:t>Indefinite Delivery Indefinite Quantity (IDIQ)</a:t>
            </a:r>
          </a:p>
          <a:p>
            <a:pPr lvl="1">
              <a:spcAft>
                <a:spcPts val="900"/>
              </a:spcAft>
            </a:pPr>
            <a:r>
              <a:rPr lang="en-US" sz="1350" dirty="0"/>
              <a:t>Care Aware integrations (</a:t>
            </a:r>
            <a:r>
              <a:rPr lang="en-US" sz="1350" dirty="0">
                <a:hlinkClick r:id="rId3"/>
              </a:rPr>
              <a:t>Care Aware Validation Link</a:t>
            </a:r>
            <a:r>
              <a:rPr lang="en-US" sz="1350" dirty="0"/>
              <a:t>)</a:t>
            </a:r>
          </a:p>
          <a:p>
            <a:pPr>
              <a:spcAft>
                <a:spcPts val="900"/>
              </a:spcAft>
            </a:pPr>
            <a:r>
              <a:rPr lang="en-US" sz="1350" dirty="0"/>
              <a:t>Interagency agreements (e.g., Defense Health Agency)</a:t>
            </a:r>
          </a:p>
          <a:p>
            <a:pPr>
              <a:spcAft>
                <a:spcPts val="900"/>
              </a:spcAft>
            </a:pPr>
            <a:r>
              <a:rPr lang="en-US" sz="1350" dirty="0"/>
              <a:t>Existing OIT contracts</a:t>
            </a:r>
          </a:p>
          <a:p>
            <a:pPr>
              <a:spcAft>
                <a:spcPts val="900"/>
              </a:spcAft>
            </a:pPr>
            <a:r>
              <a:rPr lang="en-US" sz="1350" dirty="0"/>
              <a:t>Hardware and software</a:t>
            </a:r>
          </a:p>
          <a:p>
            <a:pPr lvl="1">
              <a:spcAft>
                <a:spcPts val="900"/>
              </a:spcAft>
            </a:pPr>
            <a:r>
              <a:rPr lang="en-US" sz="1350" dirty="0"/>
              <a:t>Common vehicles like National Aeronautics and Space Administration (NASA) Solutions for Enterprise-Wide Procurement (SEWP)</a:t>
            </a:r>
          </a:p>
          <a:p>
            <a:r>
              <a:rPr lang="en-US" sz="1350" dirty="0"/>
              <a:t>Managed services </a:t>
            </a:r>
          </a:p>
        </p:txBody>
      </p:sp>
      <p:sp>
        <p:nvSpPr>
          <p:cNvPr id="9" name="Footer Placeholder 8">
            <a:extLst>
              <a:ext uri="{FF2B5EF4-FFF2-40B4-BE49-F238E27FC236}">
                <a16:creationId xmlns:a16="http://schemas.microsoft.com/office/drawing/2014/main" id="{453B6CE4-0E06-6569-5E1D-B63FE35AB9E0}"/>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10" name="Slide Number Placeholder 9">
            <a:extLst>
              <a:ext uri="{FF2B5EF4-FFF2-40B4-BE49-F238E27FC236}">
                <a16:creationId xmlns:a16="http://schemas.microsoft.com/office/drawing/2014/main" id="{ED912DEF-7E0F-4B8C-822C-77D205341E77}"/>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54</a:t>
            </a:fld>
            <a:endParaRPr lang="en-US">
              <a:solidFill>
                <a:srgbClr val="112F4E">
                  <a:tint val="75000"/>
                </a:srgbClr>
              </a:solidFill>
            </a:endParaRPr>
          </a:p>
        </p:txBody>
      </p:sp>
    </p:spTree>
    <p:extLst>
      <p:ext uri="{BB962C8B-B14F-4D97-AF65-F5344CB8AC3E}">
        <p14:creationId xmlns:p14="http://schemas.microsoft.com/office/powerpoint/2010/main" val="2431940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r>
              <a:rPr lang="en-US" sz="1500" dirty="0">
                <a:hlinkClick r:id="rId3"/>
              </a:rPr>
              <a:t>ehrmquestions@va.gov</a:t>
            </a:r>
            <a:r>
              <a:rPr lang="en-US" sz="1500" dirty="0"/>
              <a:t> </a:t>
            </a:r>
          </a:p>
        </p:txBody>
      </p:sp>
      <p:sp>
        <p:nvSpPr>
          <p:cNvPr id="3" name="Slide Number Placeholder 2"/>
          <p:cNvSpPr>
            <a:spLocks noGrp="1"/>
          </p:cNvSpPr>
          <p:nvPr>
            <p:ph type="sldNum" sz="quarter" idx="12"/>
          </p:nvPr>
        </p:nvSpPr>
        <p:spPr>
          <a:xfrm>
            <a:off x="6457950" y="5378468"/>
            <a:ext cx="2057400" cy="273844"/>
          </a:xfrm>
        </p:spPr>
        <p:txBody>
          <a:bodyPr/>
          <a:lstStyle/>
          <a:p>
            <a:pPr defTabSz="685800"/>
            <a:fld id="{E573346A-FCA4-684E-8D18-26E8324063ED}" type="slidenum">
              <a:rPr lang="en-US">
                <a:solidFill>
                  <a:srgbClr val="112F4E">
                    <a:tint val="75000"/>
                  </a:srgbClr>
                </a:solidFill>
              </a:rPr>
              <a:pPr defTabSz="685800"/>
              <a:t>55</a:t>
            </a:fld>
            <a:endParaRPr lang="en-US">
              <a:solidFill>
                <a:srgbClr val="112F4E">
                  <a:tint val="75000"/>
                </a:srgbClr>
              </a:solidFill>
            </a:endParaRPr>
          </a:p>
        </p:txBody>
      </p:sp>
    </p:spTree>
    <p:extLst>
      <p:ext uri="{BB962C8B-B14F-4D97-AF65-F5344CB8AC3E}">
        <p14:creationId xmlns:p14="http://schemas.microsoft.com/office/powerpoint/2010/main" val="696134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4" name="Slide Number Placeholder 3"/>
          <p:cNvSpPr>
            <a:spLocks noGrp="1"/>
          </p:cNvSpPr>
          <p:nvPr>
            <p:ph type="sldNum" sz="quarter" idx="12"/>
          </p:nvPr>
        </p:nvSpPr>
        <p:spPr>
          <a:xfrm>
            <a:off x="6457950" y="5378468"/>
            <a:ext cx="2057400" cy="273844"/>
          </a:xfrm>
        </p:spPr>
        <p:txBody>
          <a:bodyPr/>
          <a:lstStyle/>
          <a:p>
            <a:pPr defTabSz="685800"/>
            <a:fld id="{E573346A-FCA4-684E-8D18-26E8324063ED}" type="slidenum">
              <a:rPr lang="en-US">
                <a:solidFill>
                  <a:srgbClr val="112F4E">
                    <a:tint val="75000"/>
                  </a:srgbClr>
                </a:solidFill>
              </a:rPr>
              <a:pPr defTabSz="685800"/>
              <a:t>56</a:t>
            </a:fld>
            <a:endParaRPr lang="en-US">
              <a:solidFill>
                <a:srgbClr val="112F4E">
                  <a:tint val="75000"/>
                </a:srgbClr>
              </a:solidFill>
            </a:endParaRPr>
          </a:p>
        </p:txBody>
      </p:sp>
    </p:spTree>
    <p:extLst>
      <p:ext uri="{BB962C8B-B14F-4D97-AF65-F5344CB8AC3E}">
        <p14:creationId xmlns:p14="http://schemas.microsoft.com/office/powerpoint/2010/main" val="434943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6E229-53A5-4801-BB48-0E15155DE563}"/>
              </a:ext>
            </a:extLst>
          </p:cNvPr>
          <p:cNvSpPr>
            <a:spLocks noGrp="1"/>
          </p:cNvSpPr>
          <p:nvPr>
            <p:ph type="title"/>
          </p:nvPr>
        </p:nvSpPr>
        <p:spPr/>
        <p:txBody>
          <a:bodyPr>
            <a:normAutofit/>
          </a:bodyPr>
          <a:lstStyle/>
          <a:p>
            <a:r>
              <a:rPr lang="en-US" sz="3000" dirty="0">
                <a:solidFill>
                  <a:prstClr val="white"/>
                </a:solidFill>
                <a:latin typeface="Arial" panose="020B0604020202020204" pitchFamily="34" charset="0"/>
                <a:cs typeface="Arial" panose="020B0604020202020204" pitchFamily="34" charset="0"/>
              </a:rPr>
              <a:t>Advanced Planning Brief to Industry</a:t>
            </a:r>
            <a:endParaRPr lang="en-US" dirty="0"/>
          </a:p>
        </p:txBody>
      </p:sp>
      <p:sp>
        <p:nvSpPr>
          <p:cNvPr id="8" name="TextBox 7">
            <a:extLst>
              <a:ext uri="{FF2B5EF4-FFF2-40B4-BE49-F238E27FC236}">
                <a16:creationId xmlns:a16="http://schemas.microsoft.com/office/drawing/2014/main" id="{18806CD9-2DF5-4037-99E7-461EC3A1FA98}"/>
              </a:ext>
            </a:extLst>
          </p:cNvPr>
          <p:cNvSpPr txBox="1"/>
          <p:nvPr/>
        </p:nvSpPr>
        <p:spPr>
          <a:xfrm>
            <a:off x="1295400" y="3533272"/>
            <a:ext cx="7086600" cy="1274195"/>
          </a:xfrm>
          <a:prstGeom prst="rect">
            <a:avLst/>
          </a:prstGeom>
          <a:noFill/>
        </p:spPr>
        <p:txBody>
          <a:bodyPr wrap="square" rtlCol="0">
            <a:spAutoFit/>
          </a:bodyPr>
          <a:lstStyle/>
          <a:p>
            <a:pPr algn="ctr">
              <a:lnSpc>
                <a:spcPct val="96000"/>
              </a:lnSpc>
            </a:pPr>
            <a:r>
              <a:rPr lang="en-US" sz="4000" b="1" i="1" dirty="0">
                <a:latin typeface="Arial" panose="020B0604020202020204" pitchFamily="34" charset="0"/>
                <a:cs typeface="Arial" panose="020B0604020202020204" pitchFamily="34" charset="0"/>
              </a:rPr>
              <a:t>Program will resume at</a:t>
            </a:r>
          </a:p>
          <a:p>
            <a:pPr algn="ctr">
              <a:lnSpc>
                <a:spcPct val="96000"/>
              </a:lnSpc>
            </a:pPr>
            <a:r>
              <a:rPr lang="en-US" sz="4000" b="1" i="1" dirty="0">
                <a:latin typeface="Arial" panose="020B0604020202020204" pitchFamily="34" charset="0"/>
                <a:cs typeface="Arial" panose="020B0604020202020204" pitchFamily="34" charset="0"/>
              </a:rPr>
              <a:t>11:00am</a:t>
            </a:r>
          </a:p>
        </p:txBody>
      </p:sp>
      <p:pic>
        <p:nvPicPr>
          <p:cNvPr id="1026" name="Picture 2" descr="Image result for meeting break image">
            <a:extLst>
              <a:ext uri="{FF2B5EF4-FFF2-40B4-BE49-F238E27FC236}">
                <a16:creationId xmlns:a16="http://schemas.microsoft.com/office/drawing/2014/main" id="{856FDA11-90C3-EA98-AAAD-2A54A4D5A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77271"/>
            <a:ext cx="3581400"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67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6E229-53A5-4801-BB48-0E15155DE563}"/>
              </a:ext>
            </a:extLst>
          </p:cNvPr>
          <p:cNvSpPr>
            <a:spLocks noGrp="1"/>
          </p:cNvSpPr>
          <p:nvPr>
            <p:ph type="title"/>
          </p:nvPr>
        </p:nvSpPr>
        <p:spPr/>
        <p:txBody>
          <a:bodyPr>
            <a:normAutofit/>
          </a:bodyPr>
          <a:lstStyle/>
          <a:p>
            <a:r>
              <a:rPr lang="en-US" sz="3000" dirty="0">
                <a:solidFill>
                  <a:prstClr val="white"/>
                </a:solidFill>
                <a:latin typeface="Arial" panose="020B0604020202020204" pitchFamily="34" charset="0"/>
                <a:cs typeface="Arial" panose="020B0604020202020204" pitchFamily="34" charset="0"/>
              </a:rPr>
              <a:t>Advanced Planning Brief to Industry</a:t>
            </a:r>
            <a:endParaRPr lang="en-US" dirty="0"/>
          </a:p>
        </p:txBody>
      </p:sp>
      <p:sp>
        <p:nvSpPr>
          <p:cNvPr id="2" name="Rectangle 1">
            <a:extLst>
              <a:ext uri="{FF2B5EF4-FFF2-40B4-BE49-F238E27FC236}">
                <a16:creationId xmlns:a16="http://schemas.microsoft.com/office/drawing/2014/main" id="{907384FC-2806-95B7-A179-5295075CE745}"/>
              </a:ext>
            </a:extLst>
          </p:cNvPr>
          <p:cNvSpPr/>
          <p:nvPr/>
        </p:nvSpPr>
        <p:spPr>
          <a:xfrm>
            <a:off x="1086632" y="1219200"/>
            <a:ext cx="6970735" cy="1037848"/>
          </a:xfrm>
          <a:prstGeom prst="rect">
            <a:avLst/>
          </a:prstGeom>
        </p:spPr>
        <p:txBody>
          <a:bodyPr wrap="square">
            <a:spAutoFit/>
          </a:bodyPr>
          <a:lstStyle/>
          <a:p>
            <a:pPr algn="ctr">
              <a:lnSpc>
                <a:spcPct val="96000"/>
              </a:lnSpc>
            </a:pPr>
            <a:r>
              <a:rPr lang="en-US" sz="3200" b="1" dirty="0">
                <a:latin typeface="Arial" panose="020B0604020202020204" pitchFamily="34" charset="0"/>
                <a:cs typeface="Arial" panose="020B0604020202020204" pitchFamily="34" charset="0"/>
              </a:rPr>
              <a:t>Information Technology Executive Round Table Discussion </a:t>
            </a:r>
          </a:p>
        </p:txBody>
      </p:sp>
      <p:pic>
        <p:nvPicPr>
          <p:cNvPr id="1026" name="Picture 2" descr="Image result for Round Table Discussion Design">
            <a:extLst>
              <a:ext uri="{FF2B5EF4-FFF2-40B4-BE49-F238E27FC236}">
                <a16:creationId xmlns:a16="http://schemas.microsoft.com/office/drawing/2014/main" id="{368A3025-A5DA-DE3C-B47F-600835B1F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4600"/>
            <a:ext cx="402907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68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6E229-53A5-4801-BB48-0E15155DE563}"/>
              </a:ext>
            </a:extLst>
          </p:cNvPr>
          <p:cNvSpPr>
            <a:spLocks noGrp="1"/>
          </p:cNvSpPr>
          <p:nvPr>
            <p:ph type="title"/>
          </p:nvPr>
        </p:nvSpPr>
        <p:spPr/>
        <p:txBody>
          <a:bodyPr>
            <a:normAutofit/>
          </a:bodyPr>
          <a:lstStyle/>
          <a:p>
            <a:r>
              <a:rPr lang="en-US" sz="3000" dirty="0">
                <a:solidFill>
                  <a:prstClr val="white"/>
                </a:solidFill>
                <a:latin typeface="Arial" panose="020B0604020202020204" pitchFamily="34" charset="0"/>
                <a:cs typeface="Arial" panose="020B0604020202020204" pitchFamily="34" charset="0"/>
              </a:rPr>
              <a:t>Advanced Planning Brief to Industry</a:t>
            </a:r>
            <a:endParaRPr lang="en-US" dirty="0"/>
          </a:p>
        </p:txBody>
      </p:sp>
      <p:sp>
        <p:nvSpPr>
          <p:cNvPr id="8" name="TextBox 7">
            <a:extLst>
              <a:ext uri="{FF2B5EF4-FFF2-40B4-BE49-F238E27FC236}">
                <a16:creationId xmlns:a16="http://schemas.microsoft.com/office/drawing/2014/main" id="{18806CD9-2DF5-4037-99E7-461EC3A1FA98}"/>
              </a:ext>
            </a:extLst>
          </p:cNvPr>
          <p:cNvSpPr txBox="1"/>
          <p:nvPr/>
        </p:nvSpPr>
        <p:spPr>
          <a:xfrm>
            <a:off x="1295400" y="3533272"/>
            <a:ext cx="7086600" cy="1274195"/>
          </a:xfrm>
          <a:prstGeom prst="rect">
            <a:avLst/>
          </a:prstGeom>
          <a:noFill/>
        </p:spPr>
        <p:txBody>
          <a:bodyPr wrap="square" rtlCol="0">
            <a:spAutoFit/>
          </a:bodyPr>
          <a:lstStyle/>
          <a:p>
            <a:pPr algn="ctr">
              <a:lnSpc>
                <a:spcPct val="96000"/>
              </a:lnSpc>
            </a:pPr>
            <a:r>
              <a:rPr lang="en-US" sz="4000" b="1" i="1" dirty="0">
                <a:latin typeface="Arial" panose="020B0604020202020204" pitchFamily="34" charset="0"/>
                <a:cs typeface="Arial" panose="020B0604020202020204" pitchFamily="34" charset="0"/>
              </a:rPr>
              <a:t>Program will resume at</a:t>
            </a:r>
          </a:p>
          <a:p>
            <a:pPr algn="ctr">
              <a:lnSpc>
                <a:spcPct val="96000"/>
              </a:lnSpc>
            </a:pPr>
            <a:r>
              <a:rPr lang="en-US" sz="4000" b="1" i="1">
                <a:latin typeface="Arial" panose="020B0604020202020204" pitchFamily="34" charset="0"/>
                <a:cs typeface="Arial" panose="020B0604020202020204" pitchFamily="34" charset="0"/>
              </a:rPr>
              <a:t>1:00pm</a:t>
            </a:r>
            <a:endParaRPr lang="en-US" sz="4000" b="1" i="1" dirty="0">
              <a:latin typeface="Arial" panose="020B0604020202020204" pitchFamily="34" charset="0"/>
              <a:cs typeface="Arial" panose="020B0604020202020204" pitchFamily="34" charset="0"/>
            </a:endParaRPr>
          </a:p>
        </p:txBody>
      </p:sp>
      <p:pic>
        <p:nvPicPr>
          <p:cNvPr id="1026" name="Picture 2" descr="Image result for meeting break image">
            <a:extLst>
              <a:ext uri="{FF2B5EF4-FFF2-40B4-BE49-F238E27FC236}">
                <a16:creationId xmlns:a16="http://schemas.microsoft.com/office/drawing/2014/main" id="{856FDA11-90C3-EA98-AAAD-2A54A4D5A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77271"/>
            <a:ext cx="3581400"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4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BACE-0B93-5845-810C-7E677EB2E678}"/>
              </a:ext>
            </a:extLst>
          </p:cNvPr>
          <p:cNvSpPr>
            <a:spLocks noGrp="1"/>
          </p:cNvSpPr>
          <p:nvPr>
            <p:ph type="title"/>
          </p:nvPr>
        </p:nvSpPr>
        <p:spPr>
          <a:xfrm>
            <a:off x="628649" y="1716863"/>
            <a:ext cx="6510416" cy="592193"/>
          </a:xfrm>
        </p:spPr>
        <p:txBody>
          <a:bodyPr/>
          <a:lstStyle/>
          <a:p>
            <a:r>
              <a:rPr lang="en-US" dirty="0"/>
              <a:t>Future Direction of the Office of Information and Technology</a:t>
            </a:r>
          </a:p>
        </p:txBody>
      </p:sp>
      <p:sp>
        <p:nvSpPr>
          <p:cNvPr id="3" name="Text Placeholder 2">
            <a:extLst>
              <a:ext uri="{FF2B5EF4-FFF2-40B4-BE49-F238E27FC236}">
                <a16:creationId xmlns:a16="http://schemas.microsoft.com/office/drawing/2014/main" id="{F3A23551-F6E1-EE44-A779-E05C1B6A158D}"/>
              </a:ext>
            </a:extLst>
          </p:cNvPr>
          <p:cNvSpPr>
            <a:spLocks noGrp="1"/>
          </p:cNvSpPr>
          <p:nvPr>
            <p:ph type="body" sz="quarter" idx="10"/>
          </p:nvPr>
        </p:nvSpPr>
        <p:spPr>
          <a:xfrm>
            <a:off x="662143" y="2624008"/>
            <a:ext cx="5886451" cy="374904"/>
          </a:xfrm>
        </p:spPr>
        <p:txBody>
          <a:bodyPr/>
          <a:lstStyle/>
          <a:p>
            <a:r>
              <a:rPr lang="en-US" dirty="0"/>
              <a:t>Eddie Pool</a:t>
            </a:r>
          </a:p>
        </p:txBody>
      </p:sp>
      <p:sp>
        <p:nvSpPr>
          <p:cNvPr id="4" name="Text Placeholder 3">
            <a:extLst>
              <a:ext uri="{FF2B5EF4-FFF2-40B4-BE49-F238E27FC236}">
                <a16:creationId xmlns:a16="http://schemas.microsoft.com/office/drawing/2014/main" id="{582F62A7-DC89-D04B-BFD3-C381A60C23CA}"/>
              </a:ext>
            </a:extLst>
          </p:cNvPr>
          <p:cNvSpPr>
            <a:spLocks noGrp="1"/>
          </p:cNvSpPr>
          <p:nvPr>
            <p:ph type="body" sz="quarter" idx="11"/>
          </p:nvPr>
        </p:nvSpPr>
        <p:spPr>
          <a:xfrm>
            <a:off x="628650" y="3075492"/>
            <a:ext cx="6321473" cy="227267"/>
          </a:xfrm>
        </p:spPr>
        <p:txBody>
          <a:bodyPr/>
          <a:lstStyle/>
          <a:p>
            <a:r>
              <a:rPr lang="en-US" i="1"/>
              <a:t>Acting Assistant Secretary (AS) and Chief Information Officer (CIO)</a:t>
            </a:r>
          </a:p>
        </p:txBody>
      </p:sp>
      <p:sp>
        <p:nvSpPr>
          <p:cNvPr id="5" name="Text Placeholder 4">
            <a:extLst>
              <a:ext uri="{FF2B5EF4-FFF2-40B4-BE49-F238E27FC236}">
                <a16:creationId xmlns:a16="http://schemas.microsoft.com/office/drawing/2014/main" id="{460FCB86-68FD-0240-8DE9-F800AEE2B82E}"/>
              </a:ext>
            </a:extLst>
          </p:cNvPr>
          <p:cNvSpPr>
            <a:spLocks noGrp="1"/>
          </p:cNvSpPr>
          <p:nvPr>
            <p:ph type="body" sz="quarter" idx="12"/>
          </p:nvPr>
        </p:nvSpPr>
        <p:spPr/>
        <p:txBody>
          <a:bodyPr/>
          <a:lstStyle/>
          <a:p>
            <a:r>
              <a:rPr lang="en-US"/>
              <a:t>Office of Information and Technology</a:t>
            </a:r>
          </a:p>
        </p:txBody>
      </p:sp>
      <p:sp>
        <p:nvSpPr>
          <p:cNvPr id="7" name="Text Placeholder 6">
            <a:extLst>
              <a:ext uri="{FF2B5EF4-FFF2-40B4-BE49-F238E27FC236}">
                <a16:creationId xmlns:a16="http://schemas.microsoft.com/office/drawing/2014/main" id="{D381D8D1-0B3A-BF4D-8A9E-2B416C8BA004}"/>
              </a:ext>
            </a:extLst>
          </p:cNvPr>
          <p:cNvSpPr>
            <a:spLocks noGrp="1"/>
          </p:cNvSpPr>
          <p:nvPr>
            <p:ph type="body" sz="quarter" idx="13"/>
          </p:nvPr>
        </p:nvSpPr>
        <p:spPr/>
        <p:txBody>
          <a:bodyPr/>
          <a:lstStyle/>
          <a:p>
            <a:r>
              <a:rPr lang="en-US"/>
              <a:t>Advanced Planning Brief to Industry</a:t>
            </a:r>
          </a:p>
        </p:txBody>
      </p:sp>
      <p:sp>
        <p:nvSpPr>
          <p:cNvPr id="13" name="Text Placeholder 12">
            <a:extLst>
              <a:ext uri="{FF2B5EF4-FFF2-40B4-BE49-F238E27FC236}">
                <a16:creationId xmlns:a16="http://schemas.microsoft.com/office/drawing/2014/main" id="{7D093BF1-E361-F742-B2F0-9F36ACEAAF52}"/>
              </a:ext>
            </a:extLst>
          </p:cNvPr>
          <p:cNvSpPr>
            <a:spLocks noGrp="1"/>
          </p:cNvSpPr>
          <p:nvPr>
            <p:ph type="body" sz="quarter" idx="14"/>
          </p:nvPr>
        </p:nvSpPr>
        <p:spPr/>
        <p:txBody>
          <a:bodyPr/>
          <a:lstStyle/>
          <a:p>
            <a:r>
              <a:rPr lang="en-US"/>
              <a:t>June 11, 2025</a:t>
            </a:r>
          </a:p>
        </p:txBody>
      </p:sp>
    </p:spTree>
    <p:extLst>
      <p:ext uri="{BB962C8B-B14F-4D97-AF65-F5344CB8AC3E}">
        <p14:creationId xmlns:p14="http://schemas.microsoft.com/office/powerpoint/2010/main" val="932713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78B2C8-AF5A-44CD-8B98-8F2F23F5E1DE}"/>
              </a:ext>
            </a:extLst>
          </p:cNvPr>
          <p:cNvSpPr>
            <a:spLocks noGrp="1"/>
          </p:cNvSpPr>
          <p:nvPr>
            <p:ph type="sldNum" sz="quarter" idx="10"/>
          </p:nvPr>
        </p:nvSpPr>
        <p:spPr/>
        <p:txBody>
          <a:bodyPr/>
          <a:lstStyle/>
          <a:p>
            <a:fld id="{D983F1FA-211D-3044-9E35-958DFBC26156}" type="slidenum">
              <a:rPr lang="en-US">
                <a:solidFill>
                  <a:prstClr val="white"/>
                </a:solidFill>
                <a:latin typeface="Calibri"/>
              </a:rPr>
              <a:pPr/>
              <a:t>60</a:t>
            </a:fld>
            <a:endParaRPr lang="en-US">
              <a:solidFill>
                <a:prstClr val="white"/>
              </a:solidFill>
              <a:latin typeface="Calibri"/>
            </a:endParaRPr>
          </a:p>
        </p:txBody>
      </p:sp>
      <p:sp>
        <p:nvSpPr>
          <p:cNvPr id="9" name="TextBox 8">
            <a:extLst>
              <a:ext uri="{FF2B5EF4-FFF2-40B4-BE49-F238E27FC236}">
                <a16:creationId xmlns:a16="http://schemas.microsoft.com/office/drawing/2014/main" id="{3208AC70-8377-49F6-9D8C-D6D0FE473164}"/>
              </a:ext>
            </a:extLst>
          </p:cNvPr>
          <p:cNvSpPr txBox="1"/>
          <p:nvPr/>
        </p:nvSpPr>
        <p:spPr>
          <a:xfrm>
            <a:off x="4572000" y="2612673"/>
            <a:ext cx="3447789" cy="300082"/>
          </a:xfrm>
          <a:prstGeom prst="rect">
            <a:avLst/>
          </a:prstGeom>
          <a:noFill/>
        </p:spPr>
        <p:txBody>
          <a:bodyPr wrap="square">
            <a:spAutoFit/>
          </a:bodyPr>
          <a:lstStyle/>
          <a:p>
            <a:r>
              <a:rPr lang="en-US" sz="1350" b="1">
                <a:solidFill>
                  <a:srgbClr val="0070C0"/>
                </a:solidFill>
                <a:latin typeface="Arial" panose="020B0604020202020204" pitchFamily="34" charset="0"/>
                <a:cs typeface="Arial" panose="020B0604020202020204" pitchFamily="34" charset="0"/>
              </a:rPr>
              <a:t>(OSDBU)</a:t>
            </a:r>
            <a:endParaRPr lang="en-US" sz="1350">
              <a:solidFill>
                <a:srgbClr val="0070C0"/>
              </a:solidFill>
              <a:latin typeface="Calibri"/>
            </a:endParaRPr>
          </a:p>
        </p:txBody>
      </p:sp>
      <p:sp>
        <p:nvSpPr>
          <p:cNvPr id="5" name="TextBox 4">
            <a:extLst>
              <a:ext uri="{FF2B5EF4-FFF2-40B4-BE49-F238E27FC236}">
                <a16:creationId xmlns:a16="http://schemas.microsoft.com/office/drawing/2014/main" id="{010E2446-97E3-D489-9E77-D937B6298802}"/>
              </a:ext>
            </a:extLst>
          </p:cNvPr>
          <p:cNvSpPr txBox="1"/>
          <p:nvPr/>
        </p:nvSpPr>
        <p:spPr>
          <a:xfrm>
            <a:off x="3200073" y="3738322"/>
            <a:ext cx="3095822" cy="484748"/>
          </a:xfrm>
          <a:prstGeom prst="rect">
            <a:avLst/>
          </a:prstGeom>
          <a:noFill/>
        </p:spPr>
        <p:txBody>
          <a:bodyPr wrap="square" lIns="68580" tIns="34290" rIns="68580" bIns="34290" rtlCol="0" anchor="t">
            <a:spAutoFit/>
          </a:bodyPr>
          <a:lstStyle/>
          <a:p>
            <a:r>
              <a:rPr lang="en-US" sz="1350" b="1" dirty="0">
                <a:solidFill>
                  <a:srgbClr val="000000"/>
                </a:solidFill>
                <a:latin typeface="Arial"/>
                <a:cs typeface="Arial"/>
              </a:rPr>
              <a:t>Chanel Bankston-Carter</a:t>
            </a:r>
          </a:p>
          <a:p>
            <a:r>
              <a:rPr lang="en-US" sz="1350" b="1" dirty="0">
                <a:solidFill>
                  <a:srgbClr val="000000"/>
                </a:solidFill>
                <a:latin typeface="Arial"/>
                <a:cs typeface="Arial"/>
              </a:rPr>
              <a:t>Acting Executive Director, OSDBU</a:t>
            </a:r>
          </a:p>
        </p:txBody>
      </p:sp>
      <p:sp>
        <p:nvSpPr>
          <p:cNvPr id="6" name="Title 5">
            <a:extLst>
              <a:ext uri="{FF2B5EF4-FFF2-40B4-BE49-F238E27FC236}">
                <a16:creationId xmlns:a16="http://schemas.microsoft.com/office/drawing/2014/main" id="{C6F4D0D6-85D0-FFA2-CB97-B57791C60329}"/>
              </a:ext>
            </a:extLst>
          </p:cNvPr>
          <p:cNvSpPr>
            <a:spLocks noGrp="1"/>
          </p:cNvSpPr>
          <p:nvPr>
            <p:ph type="title" idx="4294967295"/>
          </p:nvPr>
        </p:nvSpPr>
        <p:spPr>
          <a:xfrm>
            <a:off x="1310463" y="-963205"/>
            <a:ext cx="6172200" cy="857250"/>
          </a:xfrm>
        </p:spPr>
        <p:txBody>
          <a:bodyPr/>
          <a:lstStyle/>
          <a:p>
            <a:r>
              <a:rPr lang="en-US">
                <a:solidFill>
                  <a:schemeClr val="bg1"/>
                </a:solidFill>
                <a:latin typeface="Arial"/>
                <a:cs typeface="Arial"/>
              </a:rPr>
              <a:t>2024 Small Business Update</a:t>
            </a:r>
            <a:endParaRPr lang="en-US">
              <a:solidFill>
                <a:schemeClr val="bg1"/>
              </a:solidFill>
            </a:endParaRPr>
          </a:p>
        </p:txBody>
      </p:sp>
      <p:pic>
        <p:nvPicPr>
          <p:cNvPr id="8" name="Picture 7" descr="A person in front of a flag&#10;&#10;AI-generated content may be incorrect.">
            <a:extLst>
              <a:ext uri="{FF2B5EF4-FFF2-40B4-BE49-F238E27FC236}">
                <a16:creationId xmlns:a16="http://schemas.microsoft.com/office/drawing/2014/main" id="{4A03298C-68B2-3285-2582-2B979024D2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818" y="2751173"/>
            <a:ext cx="1579438" cy="1974298"/>
          </a:xfrm>
          <a:prstGeom prst="rect">
            <a:avLst/>
          </a:prstGeom>
        </p:spPr>
      </p:pic>
    </p:spTree>
    <p:extLst>
      <p:ext uri="{BB962C8B-B14F-4D97-AF65-F5344CB8AC3E}">
        <p14:creationId xmlns:p14="http://schemas.microsoft.com/office/powerpoint/2010/main" val="2234721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66E229-53A5-4801-BB48-0E15155DE563}"/>
              </a:ext>
            </a:extLst>
          </p:cNvPr>
          <p:cNvSpPr>
            <a:spLocks noGrp="1"/>
          </p:cNvSpPr>
          <p:nvPr>
            <p:ph type="title"/>
          </p:nvPr>
        </p:nvSpPr>
        <p:spPr/>
        <p:txBody>
          <a:bodyPr>
            <a:normAutofit/>
          </a:bodyPr>
          <a:lstStyle/>
          <a:p>
            <a:r>
              <a:rPr lang="en-US" sz="3000" dirty="0">
                <a:solidFill>
                  <a:prstClr val="white"/>
                </a:solidFill>
                <a:latin typeface="Arial" panose="020B0604020202020204" pitchFamily="34" charset="0"/>
                <a:cs typeface="Arial" panose="020B0604020202020204" pitchFamily="34" charset="0"/>
              </a:rPr>
              <a:t>Advanced Planning Brief to Industry</a:t>
            </a:r>
            <a:endParaRPr lang="en-US" dirty="0"/>
          </a:p>
        </p:txBody>
      </p:sp>
      <p:sp>
        <p:nvSpPr>
          <p:cNvPr id="2" name="Rectangle 1">
            <a:extLst>
              <a:ext uri="{FF2B5EF4-FFF2-40B4-BE49-F238E27FC236}">
                <a16:creationId xmlns:a16="http://schemas.microsoft.com/office/drawing/2014/main" id="{907384FC-2806-95B7-A179-5295075CE745}"/>
              </a:ext>
            </a:extLst>
          </p:cNvPr>
          <p:cNvSpPr/>
          <p:nvPr/>
        </p:nvSpPr>
        <p:spPr>
          <a:xfrm>
            <a:off x="1086632" y="1219200"/>
            <a:ext cx="6970735" cy="1037848"/>
          </a:xfrm>
          <a:prstGeom prst="rect">
            <a:avLst/>
          </a:prstGeom>
        </p:spPr>
        <p:txBody>
          <a:bodyPr wrap="square">
            <a:spAutoFit/>
          </a:bodyPr>
          <a:lstStyle/>
          <a:p>
            <a:pPr algn="ctr">
              <a:lnSpc>
                <a:spcPct val="96000"/>
              </a:lnSpc>
            </a:pPr>
            <a:r>
              <a:rPr lang="en-US" sz="3200" b="1">
                <a:latin typeface="Arial" panose="020B0604020202020204" pitchFamily="34" charset="0"/>
                <a:cs typeface="Arial" panose="020B0604020202020204" pitchFamily="34" charset="0"/>
              </a:rPr>
              <a:t>Contracting Officer </a:t>
            </a:r>
          </a:p>
          <a:p>
            <a:pPr algn="ctr">
              <a:lnSpc>
                <a:spcPct val="96000"/>
              </a:lnSpc>
            </a:pPr>
            <a:r>
              <a:rPr lang="en-US" sz="3200" b="1">
                <a:latin typeface="Arial" panose="020B0604020202020204" pitchFamily="34" charset="0"/>
                <a:cs typeface="Arial" panose="020B0604020202020204" pitchFamily="34" charset="0"/>
              </a:rPr>
              <a:t>Round </a:t>
            </a:r>
            <a:r>
              <a:rPr lang="en-US" sz="3200" b="1" dirty="0">
                <a:latin typeface="Arial" panose="020B0604020202020204" pitchFamily="34" charset="0"/>
                <a:cs typeface="Arial" panose="020B0604020202020204" pitchFamily="34" charset="0"/>
              </a:rPr>
              <a:t>Table Discussion </a:t>
            </a:r>
          </a:p>
        </p:txBody>
      </p:sp>
      <p:pic>
        <p:nvPicPr>
          <p:cNvPr id="1026" name="Picture 2" descr="Image result for Round Table Discussion Design">
            <a:extLst>
              <a:ext uri="{FF2B5EF4-FFF2-40B4-BE49-F238E27FC236}">
                <a16:creationId xmlns:a16="http://schemas.microsoft.com/office/drawing/2014/main" id="{368A3025-A5DA-DE3C-B47F-600835B1F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4600"/>
            <a:ext cx="402907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923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 y="-35560"/>
            <a:ext cx="9144000" cy="685800"/>
          </a:xfrm>
        </p:spPr>
        <p:txBody>
          <a:bodyPr>
            <a:normAutofit/>
          </a:bodyPr>
          <a:lstStyle/>
          <a:p>
            <a:r>
              <a:rPr lang="en-US" sz="4000" dirty="0"/>
              <a:t>Wrap Up – Thank You!</a:t>
            </a:r>
          </a:p>
        </p:txBody>
      </p:sp>
      <p:sp>
        <p:nvSpPr>
          <p:cNvPr id="3" name="Content Placeholder 2"/>
          <p:cNvSpPr>
            <a:spLocks noGrp="1"/>
          </p:cNvSpPr>
          <p:nvPr>
            <p:ph idx="1"/>
          </p:nvPr>
        </p:nvSpPr>
        <p:spPr>
          <a:xfrm>
            <a:off x="228600" y="1401194"/>
            <a:ext cx="8686800" cy="5181600"/>
          </a:xfrm>
        </p:spPr>
        <p:txBody>
          <a:bodyPr>
            <a:normAutofit/>
          </a:bodyPr>
          <a:lstStyle/>
          <a:p>
            <a:pPr marL="346075" indent="0">
              <a:spcBef>
                <a:spcPts val="0"/>
              </a:spcBef>
              <a:buNone/>
            </a:pPr>
            <a:r>
              <a:rPr lang="en-US" sz="4900" dirty="0"/>
              <a:t>			</a:t>
            </a:r>
          </a:p>
          <a:p>
            <a:pPr marL="346075" indent="0">
              <a:spcBef>
                <a:spcPts val="0"/>
              </a:spcBef>
              <a:buNone/>
            </a:pPr>
            <a:endParaRPr lang="en-US" sz="4900" dirty="0"/>
          </a:p>
          <a:p>
            <a:pPr marL="168275" indent="-168275">
              <a:lnSpc>
                <a:spcPts val="1000"/>
              </a:lnSpc>
              <a:spcBef>
                <a:spcPts val="0"/>
              </a:spcBef>
              <a:buNone/>
            </a:pPr>
            <a:endParaRPr lang="en-US" sz="1400" dirty="0"/>
          </a:p>
          <a:p>
            <a:pPr marL="0" indent="0">
              <a:lnSpc>
                <a:spcPts val="1500"/>
              </a:lnSpc>
              <a:spcBef>
                <a:spcPts val="0"/>
              </a:spcBef>
              <a:buNone/>
            </a:pPr>
            <a:endParaRPr lang="en-US" dirty="0"/>
          </a:p>
        </p:txBody>
      </p:sp>
      <p:sp>
        <p:nvSpPr>
          <p:cNvPr id="5" name="Rectangle 4">
            <a:extLst>
              <a:ext uri="{FF2B5EF4-FFF2-40B4-BE49-F238E27FC236}">
                <a16:creationId xmlns:a16="http://schemas.microsoft.com/office/drawing/2014/main" id="{4E2499AE-6C7A-40EC-89AD-A36892D0AA29}"/>
              </a:ext>
            </a:extLst>
          </p:cNvPr>
          <p:cNvSpPr/>
          <p:nvPr/>
        </p:nvSpPr>
        <p:spPr>
          <a:xfrm>
            <a:off x="830580" y="728023"/>
            <a:ext cx="7411720" cy="3590214"/>
          </a:xfrm>
          <a:prstGeom prst="rect">
            <a:avLst/>
          </a:prstGeom>
        </p:spPr>
        <p:txBody>
          <a:bodyPr wrap="square">
            <a:spAutoFit/>
          </a:bodyPr>
          <a:lstStyle/>
          <a:p>
            <a:pPr marL="914400" marR="0" lvl="1" indent="-45720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1085850" algn="l"/>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rPr>
              <a:t>Participant Surveys will be sent to all registered attendees following the event via a pop up when closing out of Webex.</a:t>
            </a:r>
            <a:r>
              <a:rPr kumimoji="0" lang="en-US" sz="2600" b="0" i="0" u="none" strike="noStrike" kern="1200" cap="none" spc="0" normalizeH="0" baseline="0" noProof="0" dirty="0">
                <a:ln>
                  <a:noFill/>
                </a:ln>
                <a:solidFill>
                  <a:srgbClr val="000000"/>
                </a:solidFill>
                <a:effectLst/>
                <a:highlight>
                  <a:srgbClr val="FFFF00"/>
                </a:highlight>
                <a:uLnTx/>
                <a:uFillTx/>
                <a:latin typeface="Calibri"/>
                <a:ea typeface="+mn-ea"/>
                <a:cs typeface="+mn-cs"/>
              </a:rPr>
              <a:t> </a:t>
            </a:r>
          </a:p>
          <a:p>
            <a:pPr lvl="1" algn="ctr">
              <a:lnSpc>
                <a:spcPct val="115000"/>
              </a:lnSpc>
              <a:tabLst>
                <a:tab pos="1085850" algn="l"/>
              </a:tabLst>
              <a:defRPr/>
            </a:pPr>
            <a:endParaRPr lang="en-US" sz="3200" b="1" i="1" dirty="0">
              <a:solidFill>
                <a:srgbClr val="FF0000"/>
              </a:solidFill>
              <a:latin typeface="Calibri"/>
              <a:ea typeface="Calibri" panose="020F0502020204030204" pitchFamily="34" charset="0"/>
            </a:endParaRPr>
          </a:p>
          <a:p>
            <a:pPr lvl="1" algn="ctr">
              <a:lnSpc>
                <a:spcPct val="115000"/>
              </a:lnSpc>
              <a:tabLst>
                <a:tab pos="1085850" algn="l"/>
              </a:tabLst>
              <a:defRPr/>
            </a:pPr>
            <a:r>
              <a:rPr lang="en-US" sz="3200" b="1" i="1" dirty="0">
                <a:solidFill>
                  <a:srgbClr val="FF0000"/>
                </a:solidFill>
                <a:latin typeface="Calibri"/>
                <a:ea typeface="Calibri" panose="020F0502020204030204" pitchFamily="34" charset="0"/>
              </a:rPr>
              <a:t>We hope to see you next year!</a:t>
            </a:r>
            <a:endParaRPr kumimoji="0" lang="en-US" sz="3200" b="1" i="1" u="none" strike="noStrike" kern="1200" cap="none" spc="0" normalizeH="0" baseline="0" noProof="0" dirty="0">
              <a:ln>
                <a:noFill/>
              </a:ln>
              <a:solidFill>
                <a:srgbClr val="FF0000"/>
              </a:solidFill>
              <a:effectLst/>
              <a:uLnTx/>
              <a:uFillTx/>
              <a:latin typeface="Calibri"/>
              <a:ea typeface="Calibri" panose="020F0502020204030204" pitchFamily="34" charset="0"/>
              <a:cs typeface="+mn-cs"/>
            </a:endParaRPr>
          </a:p>
          <a:p>
            <a:pPr marL="1066800" marR="0" lvl="0" indent="-1066800" algn="l" defTabSz="914400" rtl="0" eaLnBrk="1" fontAlgn="auto" latinLnBrk="0" hangingPunct="1">
              <a:lnSpc>
                <a:spcPct val="115000"/>
              </a:lnSpc>
              <a:spcBef>
                <a:spcPts val="0"/>
              </a:spcBef>
              <a:spcAft>
                <a:spcPts val="0"/>
              </a:spcAft>
              <a:buClrTx/>
              <a:buSzTx/>
              <a:buFontTx/>
              <a:buNone/>
              <a:tabLst>
                <a:tab pos="1085850" algn="l"/>
              </a:tabLst>
              <a:defRPr/>
            </a:pPr>
            <a:endParaRPr kumimoji="0" lang="en-US" sz="20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endParaRPr>
          </a:p>
          <a:p>
            <a:pPr marL="1066800" marR="0" lvl="0" indent="-1066800" algn="l" defTabSz="914400" rtl="0" eaLnBrk="1" fontAlgn="auto" latinLnBrk="0" hangingPunct="1">
              <a:lnSpc>
                <a:spcPct val="115000"/>
              </a:lnSpc>
              <a:spcBef>
                <a:spcPts val="0"/>
              </a:spcBef>
              <a:spcAft>
                <a:spcPts val="0"/>
              </a:spcAft>
              <a:buClrTx/>
              <a:buSzTx/>
              <a:buFontTx/>
              <a:buNone/>
              <a:tabLst>
                <a:tab pos="1085850" algn="l"/>
              </a:tabLst>
              <a:defRPr/>
            </a:pPr>
            <a:endParaRPr kumimoji="0" lang="en-US" sz="200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3336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931825E-C287-F84C-BDF9-F8C97B9D9DDE}"/>
              </a:ext>
            </a:extLst>
          </p:cNvPr>
          <p:cNvSpPr>
            <a:spLocks noGrp="1"/>
          </p:cNvSpPr>
          <p:nvPr>
            <p:ph type="title"/>
          </p:nvPr>
        </p:nvSpPr>
        <p:spPr/>
        <p:txBody>
          <a:bodyPr/>
          <a:lstStyle/>
          <a:p>
            <a:r>
              <a:rPr lang="en-US"/>
              <a:t>Our Mission</a:t>
            </a:r>
          </a:p>
        </p:txBody>
      </p:sp>
      <p:pic>
        <p:nvPicPr>
          <p:cNvPr id="4" name="Content Placeholder 6" descr="OIT Mission: Deliver world-class IT products and services to VA and the Nation's Veterans.">
            <a:extLst>
              <a:ext uri="{FF2B5EF4-FFF2-40B4-BE49-F238E27FC236}">
                <a16:creationId xmlns:a16="http://schemas.microsoft.com/office/drawing/2014/main" id="{7060FE05-0D57-440F-9A66-59C4675A5684}"/>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rcRect t="12252" b="12252"/>
          <a:stretch/>
        </p:blipFill>
        <p:spPr>
          <a:xfrm>
            <a:off x="211735" y="1709305"/>
            <a:ext cx="8720530" cy="3703277"/>
          </a:xfrm>
        </p:spPr>
      </p:pic>
      <p:sp>
        <p:nvSpPr>
          <p:cNvPr id="6" name="Footer Placeholder 4">
            <a:extLst>
              <a:ext uri="{FF2B5EF4-FFF2-40B4-BE49-F238E27FC236}">
                <a16:creationId xmlns:a16="http://schemas.microsoft.com/office/drawing/2014/main" id="{2AECC7CB-A045-4A57-885F-B50C71E2B285}"/>
              </a:ext>
            </a:extLst>
          </p:cNvPr>
          <p:cNvSpPr>
            <a:spLocks noGrp="1"/>
          </p:cNvSpPr>
          <p:nvPr>
            <p:ph type="ftr" sz="quarter" idx="11"/>
          </p:nvPr>
        </p:nvSpPr>
        <p:spPr>
          <a:xfrm>
            <a:off x="628650" y="5572125"/>
            <a:ext cx="5886450" cy="231594"/>
          </a:xfrm>
        </p:spPr>
        <p:txBody>
          <a:bodyPr/>
          <a:lstStyle/>
          <a:p>
            <a:pPr defTabSz="685800"/>
            <a:r>
              <a:rPr lang="en-US">
                <a:solidFill>
                  <a:srgbClr val="112F4E">
                    <a:tint val="75000"/>
                  </a:srgbClr>
                </a:solidFill>
              </a:rPr>
              <a:t>FOR INTERNAL USE ONLY • OFFICE OF INFORMATION AND TECHNOLOGY</a:t>
            </a:r>
          </a:p>
        </p:txBody>
      </p:sp>
      <p:sp>
        <p:nvSpPr>
          <p:cNvPr id="5" name="Slide Number Placeholder 3">
            <a:extLst>
              <a:ext uri="{FF2B5EF4-FFF2-40B4-BE49-F238E27FC236}">
                <a16:creationId xmlns:a16="http://schemas.microsoft.com/office/drawing/2014/main" id="{58EEF3BD-488A-4FDC-97CA-0AEF4485CED7}"/>
              </a:ext>
            </a:extLst>
          </p:cNvPr>
          <p:cNvSpPr>
            <a:spLocks noGrp="1"/>
          </p:cNvSpPr>
          <p:nvPr>
            <p:ph type="sldNum" sz="quarter" idx="12"/>
          </p:nvPr>
        </p:nvSpPr>
        <p:spPr>
          <a:xfrm>
            <a:off x="8223688" y="5572126"/>
            <a:ext cx="291662" cy="231593"/>
          </a:xfrm>
        </p:spPr>
        <p:txBody>
          <a:bodyPr/>
          <a:lstStyle/>
          <a:p>
            <a:pPr defTabSz="685800"/>
            <a:fld id="{E573346A-FCA4-684E-8D18-26E8324063ED}" type="slidenum">
              <a:rPr lang="en-US">
                <a:solidFill>
                  <a:srgbClr val="112F4E">
                    <a:tint val="75000"/>
                  </a:srgbClr>
                </a:solidFill>
              </a:rPr>
              <a:pPr defTabSz="685800"/>
              <a:t>7</a:t>
            </a:fld>
            <a:endParaRPr lang="en-US">
              <a:solidFill>
                <a:srgbClr val="112F4E">
                  <a:tint val="75000"/>
                </a:srgbClr>
              </a:solidFill>
            </a:endParaRPr>
          </a:p>
        </p:txBody>
      </p:sp>
    </p:spTree>
    <p:extLst>
      <p:ext uri="{BB962C8B-B14F-4D97-AF65-F5344CB8AC3E}">
        <p14:creationId xmlns:p14="http://schemas.microsoft.com/office/powerpoint/2010/main" val="343096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F39A2E-129A-CE74-F1CF-893329F9AB9E}"/>
              </a:ext>
            </a:extLst>
          </p:cNvPr>
          <p:cNvSpPr>
            <a:spLocks noGrp="1"/>
          </p:cNvSpPr>
          <p:nvPr>
            <p:ph type="title"/>
          </p:nvPr>
        </p:nvSpPr>
        <p:spPr/>
        <p:txBody>
          <a:bodyPr/>
          <a:lstStyle/>
          <a:p>
            <a:r>
              <a:rPr lang="en-US"/>
              <a:t>Where We Are</a:t>
            </a:r>
          </a:p>
        </p:txBody>
      </p:sp>
      <p:pic>
        <p:nvPicPr>
          <p:cNvPr id="20" name="Picture Placeholder 12" descr="Map of the United States, Alaska, Hawaii, Puerto Rico, American Samoa, Guam, and the Philippines.">
            <a:extLst>
              <a:ext uri="{FF2B5EF4-FFF2-40B4-BE49-F238E27FC236}">
                <a16:creationId xmlns:a16="http://schemas.microsoft.com/office/drawing/2014/main" id="{52125AD8-72CC-BD07-6D04-A92EBFFECC31}"/>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t="259" b="259"/>
          <a:stretch>
            <a:fillRect/>
          </a:stretch>
        </p:blipFill>
        <p:spPr>
          <a:prstGeom prst="rect">
            <a:avLst/>
          </a:prstGeom>
        </p:spPr>
      </p:pic>
      <p:sp>
        <p:nvSpPr>
          <p:cNvPr id="7" name="Content Placeholder 6">
            <a:extLst>
              <a:ext uri="{FF2B5EF4-FFF2-40B4-BE49-F238E27FC236}">
                <a16:creationId xmlns:a16="http://schemas.microsoft.com/office/drawing/2014/main" id="{C93683F0-3246-6A20-224B-BA470FB04698}"/>
              </a:ext>
            </a:extLst>
          </p:cNvPr>
          <p:cNvSpPr>
            <a:spLocks noGrp="1"/>
          </p:cNvSpPr>
          <p:nvPr>
            <p:ph sz="quarter" idx="13"/>
          </p:nvPr>
        </p:nvSpPr>
        <p:spPr/>
        <p:txBody>
          <a:bodyPr/>
          <a:lstStyle/>
          <a:p>
            <a:r>
              <a:rPr lang="en-US">
                <a:latin typeface="Segoe UI"/>
                <a:cs typeface="Segoe UI"/>
              </a:rPr>
              <a:t>3,088</a:t>
            </a:r>
            <a:endParaRPr lang="en-US"/>
          </a:p>
        </p:txBody>
      </p:sp>
      <p:sp>
        <p:nvSpPr>
          <p:cNvPr id="8" name="Content Placeholder 7">
            <a:extLst>
              <a:ext uri="{FF2B5EF4-FFF2-40B4-BE49-F238E27FC236}">
                <a16:creationId xmlns:a16="http://schemas.microsoft.com/office/drawing/2014/main" id="{F5D00CC7-57BC-32C3-6EFA-0290B63E3D4F}"/>
              </a:ext>
            </a:extLst>
          </p:cNvPr>
          <p:cNvSpPr>
            <a:spLocks noGrp="1"/>
          </p:cNvSpPr>
          <p:nvPr>
            <p:ph sz="quarter" idx="14"/>
          </p:nvPr>
        </p:nvSpPr>
        <p:spPr/>
        <p:txBody>
          <a:bodyPr/>
          <a:lstStyle/>
          <a:p>
            <a:r>
              <a:rPr lang="en-US"/>
              <a:t>Sites and Facilities</a:t>
            </a:r>
          </a:p>
        </p:txBody>
      </p:sp>
      <p:sp>
        <p:nvSpPr>
          <p:cNvPr id="9" name="Content Placeholder 8">
            <a:extLst>
              <a:ext uri="{FF2B5EF4-FFF2-40B4-BE49-F238E27FC236}">
                <a16:creationId xmlns:a16="http://schemas.microsoft.com/office/drawing/2014/main" id="{300C163F-1517-7D41-8247-377B66955C3E}"/>
              </a:ext>
            </a:extLst>
          </p:cNvPr>
          <p:cNvSpPr>
            <a:spLocks noGrp="1"/>
          </p:cNvSpPr>
          <p:nvPr>
            <p:ph sz="quarter" idx="15"/>
          </p:nvPr>
        </p:nvSpPr>
        <p:spPr>
          <a:xfrm>
            <a:off x="5520536" y="3576363"/>
            <a:ext cx="2994813" cy="1756158"/>
          </a:xfrm>
        </p:spPr>
        <p:txBody>
          <a:bodyPr vert="horz" lIns="68580" tIns="34290" rIns="68580" bIns="34290" rtlCol="0" anchor="t">
            <a:noAutofit/>
          </a:bodyPr>
          <a:lstStyle/>
          <a:p>
            <a:pPr>
              <a:lnSpc>
                <a:spcPct val="110000"/>
              </a:lnSpc>
            </a:pPr>
            <a:r>
              <a:rPr lang="en-US">
                <a:latin typeface="Segoe UI"/>
                <a:cs typeface="Segoe UI"/>
              </a:rPr>
              <a:t>Includes VA Care Sites, VA Outpatient Only Care Sites, VA Vet Centers, Veterans Benefits Administration (VBA) Regional Offices, and VA National Cemeteries in our total facilities supported by OIT. </a:t>
            </a:r>
            <a:endParaRPr lang="en-US"/>
          </a:p>
          <a:p>
            <a:pPr>
              <a:lnSpc>
                <a:spcPct val="110000"/>
              </a:lnSpc>
            </a:pPr>
            <a:r>
              <a:rPr lang="en-US">
                <a:latin typeface="Segoe UI"/>
                <a:cs typeface="Segoe UI"/>
              </a:rPr>
              <a:t>Source: </a:t>
            </a:r>
            <a:r>
              <a:rPr lang="en-US">
                <a:latin typeface="Segoe UI"/>
                <a:cs typeface="Segoe UI"/>
                <a:hlinkClick r:id="rId4"/>
              </a:rPr>
              <a:t>Veteran Data Pocket Card</a:t>
            </a:r>
            <a:endParaRPr lang="en-US">
              <a:latin typeface="Segoe UI"/>
              <a:cs typeface="Segoe UI"/>
              <a:hlinkClick r:id="rId5"/>
            </a:endParaRPr>
          </a:p>
        </p:txBody>
      </p:sp>
      <p:sp>
        <p:nvSpPr>
          <p:cNvPr id="5" name="Footer Placeholder 4">
            <a:extLst>
              <a:ext uri="{FF2B5EF4-FFF2-40B4-BE49-F238E27FC236}">
                <a16:creationId xmlns:a16="http://schemas.microsoft.com/office/drawing/2014/main" id="{E3321786-060C-EE42-7C75-DAFCCA9E9075}"/>
              </a:ext>
            </a:extLst>
          </p:cNvPr>
          <p:cNvSpPr>
            <a:spLocks noGrp="1"/>
          </p:cNvSpPr>
          <p:nvPr>
            <p:ph type="ftr" sz="quarter" idx="11"/>
          </p:nvPr>
        </p:nvSpPr>
        <p:spPr/>
        <p:txBody>
          <a:bodyPr/>
          <a:lstStyle/>
          <a:p>
            <a:pPr defTabSz="685800"/>
            <a:r>
              <a:rPr lang="en-US">
                <a:solidFill>
                  <a:srgbClr val="112F4E">
                    <a:tint val="75000"/>
                  </a:srgbClr>
                </a:solidFill>
              </a:rPr>
              <a:t>FOR INTERNAL USE ONLY • OFFICE OF INFORMATION AND TECHNOLOGY</a:t>
            </a:r>
          </a:p>
        </p:txBody>
      </p:sp>
      <p:sp>
        <p:nvSpPr>
          <p:cNvPr id="4" name="Slide Number Placeholder 3">
            <a:extLst>
              <a:ext uri="{FF2B5EF4-FFF2-40B4-BE49-F238E27FC236}">
                <a16:creationId xmlns:a16="http://schemas.microsoft.com/office/drawing/2014/main" id="{5A53AEC1-3B5F-BED7-3E73-957E57FA28A4}"/>
              </a:ext>
            </a:extLst>
          </p:cNvPr>
          <p:cNvSpPr>
            <a:spLocks noGrp="1"/>
          </p:cNvSpPr>
          <p:nvPr>
            <p:ph type="sldNum" sz="quarter" idx="12"/>
          </p:nvPr>
        </p:nvSpPr>
        <p:spPr/>
        <p:txBody>
          <a:bodyPr/>
          <a:lstStyle/>
          <a:p>
            <a:pPr defTabSz="685800"/>
            <a:fld id="{E573346A-FCA4-684E-8D18-26E8324063ED}" type="slidenum">
              <a:rPr lang="en-US">
                <a:solidFill>
                  <a:srgbClr val="112F4E">
                    <a:tint val="75000"/>
                  </a:srgbClr>
                </a:solidFill>
              </a:rPr>
              <a:pPr defTabSz="685800"/>
              <a:t>8</a:t>
            </a:fld>
            <a:endParaRPr lang="en-US">
              <a:solidFill>
                <a:srgbClr val="112F4E">
                  <a:tint val="75000"/>
                </a:srgbClr>
              </a:solidFill>
            </a:endParaRPr>
          </a:p>
        </p:txBody>
      </p:sp>
    </p:spTree>
    <p:extLst>
      <p:ext uri="{BB962C8B-B14F-4D97-AF65-F5344CB8AC3E}">
        <p14:creationId xmlns:p14="http://schemas.microsoft.com/office/powerpoint/2010/main" val="294347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60">
            <a:extLst>
              <a:ext uri="{FF2B5EF4-FFF2-40B4-BE49-F238E27FC236}">
                <a16:creationId xmlns:a16="http://schemas.microsoft.com/office/drawing/2014/main" id="{5852D2BC-5992-D52C-9147-FD8317E193EB}"/>
              </a:ext>
            </a:extLst>
          </p:cNvPr>
          <p:cNvSpPr>
            <a:spLocks noGrp="1"/>
          </p:cNvSpPr>
          <p:nvPr>
            <p:ph type="title"/>
          </p:nvPr>
        </p:nvSpPr>
        <p:spPr/>
        <p:txBody>
          <a:bodyPr/>
          <a:lstStyle/>
          <a:p>
            <a:r>
              <a:rPr lang="en-US">
                <a:latin typeface="Segoe UI" panose="020B0502040204020203" pitchFamily="34" charset="0"/>
                <a:cs typeface="Segoe UI" panose="020B0502040204020203" pitchFamily="34" charset="0"/>
              </a:rPr>
              <a:t>VA at a Glance</a:t>
            </a:r>
          </a:p>
        </p:txBody>
      </p:sp>
      <p:pic>
        <p:nvPicPr>
          <p:cNvPr id="16" name="Picture 16">
            <a:extLst>
              <a:ext uri="{FF2B5EF4-FFF2-40B4-BE49-F238E27FC236}">
                <a16:creationId xmlns:a16="http://schemas.microsoft.com/office/drawing/2014/main" id="{04A8B9A6-C051-7BB0-76DF-A84163FF1AF7}"/>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A66AECEC-A1C8-77F8-C208-2B7E3111447A}"/>
              </a:ext>
            </a:extLst>
          </p:cNvPr>
          <p:cNvSpPr>
            <a:spLocks noGrp="1"/>
          </p:cNvSpPr>
          <p:nvPr>
            <p:ph type="body" sz="quarter" idx="17"/>
          </p:nvPr>
        </p:nvSpPr>
        <p:spPr/>
        <p:txBody>
          <a:bodyPr anchor="ctr">
            <a:noAutofit/>
          </a:bodyPr>
          <a:lstStyle/>
          <a:p>
            <a:pPr marL="0" indent="0">
              <a:lnSpc>
                <a:spcPct val="100000"/>
              </a:lnSpc>
              <a:buNone/>
            </a:pPr>
            <a:r>
              <a:rPr lang="en-US" sz="1950" b="1">
                <a:solidFill>
                  <a:schemeClr val="accent2"/>
                </a:solidFill>
                <a:latin typeface="Segoe UI"/>
                <a:cs typeface="Segoe UI"/>
              </a:rPr>
              <a:t>17.92 million </a:t>
            </a:r>
            <a:r>
              <a:rPr lang="en-US">
                <a:solidFill>
                  <a:schemeClr val="tx1"/>
                </a:solidFill>
                <a:latin typeface="Segoe UI"/>
                <a:cs typeface="Segoe UI"/>
              </a:rPr>
              <a:t>projected U.S. Veteran population</a:t>
            </a:r>
          </a:p>
        </p:txBody>
      </p:sp>
      <p:pic>
        <p:nvPicPr>
          <p:cNvPr id="23" name="Picture 23">
            <a:extLst>
              <a:ext uri="{FF2B5EF4-FFF2-40B4-BE49-F238E27FC236}">
                <a16:creationId xmlns:a16="http://schemas.microsoft.com/office/drawing/2014/main" id="{C3EC20DA-2024-3DE5-9BC9-AD8F2E35E6C2}"/>
              </a:ext>
              <a:ext uri="{C183D7F6-B498-43B3-948B-1728B52AA6E4}">
                <adec:decorative xmlns:adec="http://schemas.microsoft.com/office/drawing/2017/decorative" val="1"/>
              </a:ext>
            </a:extLst>
          </p:cNvPr>
          <p:cNvPicPr>
            <a:picLocks noGrp="1" noChangeAspect="1"/>
          </p:cNvPicPr>
          <p:nvPr>
            <p:ph type="pic" sz="quarter" idx="18"/>
          </p:nvPr>
        </p:nvPicPr>
        <p:blipFill rotWithShape="1">
          <a:blip r:embed="rId4"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A8926897-04D3-3611-3A22-0119A934D435}"/>
              </a:ext>
            </a:extLst>
          </p:cNvPr>
          <p:cNvSpPr>
            <a:spLocks noGrp="1"/>
          </p:cNvSpPr>
          <p:nvPr>
            <p:ph type="body" sz="quarter" idx="19"/>
          </p:nvPr>
        </p:nvSpPr>
        <p:spPr/>
        <p:txBody>
          <a:bodyPr>
            <a:noAutofit/>
          </a:bodyPr>
          <a:lstStyle/>
          <a:p>
            <a:pPr marL="0" indent="0">
              <a:lnSpc>
                <a:spcPct val="100000"/>
              </a:lnSpc>
              <a:buNone/>
            </a:pPr>
            <a:r>
              <a:rPr lang="en-US" sz="1950" b="1">
                <a:solidFill>
                  <a:schemeClr val="accent2"/>
                </a:solidFill>
                <a:latin typeface="Segoe UI"/>
                <a:cs typeface="Segoe UI"/>
              </a:rPr>
              <a:t>9.26 million </a:t>
            </a:r>
            <a:r>
              <a:rPr lang="en-US">
                <a:latin typeface="Segoe UI"/>
                <a:cs typeface="Segoe UI"/>
              </a:rPr>
              <a:t>total enrollees in VA health care system</a:t>
            </a:r>
          </a:p>
        </p:txBody>
      </p:sp>
      <p:pic>
        <p:nvPicPr>
          <p:cNvPr id="17" name="Picture 18">
            <a:extLst>
              <a:ext uri="{FF2B5EF4-FFF2-40B4-BE49-F238E27FC236}">
                <a16:creationId xmlns:a16="http://schemas.microsoft.com/office/drawing/2014/main" id="{42341F1C-7A4B-135F-8606-D961C9DD89BD}"/>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5"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85F43994-3142-6854-EBD0-B930AA4150D5}"/>
              </a:ext>
            </a:extLst>
          </p:cNvPr>
          <p:cNvSpPr>
            <a:spLocks noGrp="1"/>
          </p:cNvSpPr>
          <p:nvPr>
            <p:ph type="body" sz="quarter" idx="21"/>
          </p:nvPr>
        </p:nvSpPr>
        <p:spPr/>
        <p:txBody>
          <a:bodyPr anchor="ctr">
            <a:normAutofit fontScale="85000" lnSpcReduction="20000"/>
          </a:bodyPr>
          <a:lstStyle/>
          <a:p>
            <a:pPr marL="0" indent="0">
              <a:buNone/>
            </a:pPr>
            <a:r>
              <a:rPr lang="en-US" sz="2550" b="1">
                <a:solidFill>
                  <a:schemeClr val="accent2"/>
                </a:solidFill>
                <a:latin typeface="Segoe UI"/>
                <a:cs typeface="Segoe UI"/>
              </a:rPr>
              <a:t>5.99 million</a:t>
            </a:r>
            <a:r>
              <a:rPr lang="en-US" sz="2550" b="1">
                <a:solidFill>
                  <a:srgbClr val="1F5493"/>
                </a:solidFill>
                <a:latin typeface="Segoe UI"/>
                <a:cs typeface="Segoe UI"/>
              </a:rPr>
              <a:t> </a:t>
            </a:r>
            <a:r>
              <a:rPr lang="en-US" sz="2550" b="1">
                <a:solidFill>
                  <a:schemeClr val="accent2"/>
                </a:solidFill>
                <a:latin typeface="Segoe UI"/>
                <a:cs typeface="Segoe UI"/>
              </a:rPr>
              <a:t>Veterans</a:t>
            </a:r>
            <a:r>
              <a:rPr lang="en-US" sz="2550" b="1">
                <a:solidFill>
                  <a:srgbClr val="1F5493"/>
                </a:solidFill>
                <a:latin typeface="Segoe UI"/>
                <a:cs typeface="Segoe UI"/>
              </a:rPr>
              <a:t> </a:t>
            </a:r>
            <a:r>
              <a:rPr lang="en-US" sz="1800">
                <a:latin typeface="Segoe UI"/>
                <a:cs typeface="Segoe UI"/>
              </a:rPr>
              <a:t>receiving VA disability compensation</a:t>
            </a:r>
          </a:p>
        </p:txBody>
      </p:sp>
      <p:pic>
        <p:nvPicPr>
          <p:cNvPr id="24" name="Picture 24">
            <a:extLst>
              <a:ext uri="{FF2B5EF4-FFF2-40B4-BE49-F238E27FC236}">
                <a16:creationId xmlns:a16="http://schemas.microsoft.com/office/drawing/2014/main" id="{2CF92DF6-EB9F-EFA4-2D47-F4C5AEEF0DBD}"/>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6" cstate="screen">
            <a:extLst>
              <a:ext uri="{28A0092B-C50C-407E-A947-70E740481C1C}">
                <a14:useLocalDpi xmlns:a14="http://schemas.microsoft.com/office/drawing/2010/main"/>
              </a:ext>
            </a:extLst>
          </a:blip>
          <a:srcRect/>
          <a:stretch/>
        </p:blipFill>
        <p:spPr/>
      </p:pic>
      <p:sp>
        <p:nvSpPr>
          <p:cNvPr id="63" name="Text Placeholder 62">
            <a:extLst>
              <a:ext uri="{FF2B5EF4-FFF2-40B4-BE49-F238E27FC236}">
                <a16:creationId xmlns:a16="http://schemas.microsoft.com/office/drawing/2014/main" id="{D7DFDC87-3D17-C1D3-A7B6-29E3702C51FD}"/>
              </a:ext>
            </a:extLst>
          </p:cNvPr>
          <p:cNvSpPr>
            <a:spLocks noGrp="1"/>
          </p:cNvSpPr>
          <p:nvPr>
            <p:ph type="body" sz="quarter" idx="25"/>
          </p:nvPr>
        </p:nvSpPr>
        <p:spPr>
          <a:xfrm>
            <a:off x="5762625" y="2250744"/>
            <a:ext cx="2461063" cy="582931"/>
          </a:xfrm>
        </p:spPr>
        <p:txBody>
          <a:bodyPr anchor="ctr">
            <a:normAutofit/>
          </a:bodyPr>
          <a:lstStyle/>
          <a:p>
            <a:pPr marL="0" indent="0">
              <a:buNone/>
            </a:pPr>
            <a:r>
              <a:rPr lang="en-US" sz="1950" b="1">
                <a:solidFill>
                  <a:schemeClr val="accent2"/>
                </a:solidFill>
                <a:latin typeface="Segoe UI"/>
                <a:cs typeface="Segoe UI"/>
              </a:rPr>
              <a:t>458,000+ </a:t>
            </a:r>
            <a:r>
              <a:rPr lang="en-US">
                <a:latin typeface="Segoe UI"/>
                <a:cs typeface="Segoe UI"/>
              </a:rPr>
              <a:t>full-time VA employees</a:t>
            </a:r>
          </a:p>
        </p:txBody>
      </p:sp>
      <p:pic>
        <p:nvPicPr>
          <p:cNvPr id="27" name="Picture 27">
            <a:extLst>
              <a:ext uri="{FF2B5EF4-FFF2-40B4-BE49-F238E27FC236}">
                <a16:creationId xmlns:a16="http://schemas.microsoft.com/office/drawing/2014/main" id="{61C432EF-72C8-8239-C541-1BECBF063EE8}"/>
              </a:ext>
              <a:ext uri="{C183D7F6-B498-43B3-948B-1728B52AA6E4}">
                <adec:decorative xmlns:adec="http://schemas.microsoft.com/office/drawing/2017/decorative" val="1"/>
              </a:ext>
            </a:extLst>
          </p:cNvPr>
          <p:cNvPicPr>
            <a:picLocks noGrp="1" noChangeAspect="1"/>
          </p:cNvPicPr>
          <p:nvPr>
            <p:ph type="pic" sz="quarter" idx="26"/>
          </p:nvPr>
        </p:nvPicPr>
        <p:blipFill rotWithShape="1">
          <a:blip r:embed="rId7" cstate="screen">
            <a:extLst>
              <a:ext uri="{28A0092B-C50C-407E-A947-70E740481C1C}">
                <a14:useLocalDpi xmlns:a14="http://schemas.microsoft.com/office/drawing/2010/main"/>
              </a:ext>
            </a:extLst>
          </a:blip>
          <a:srcRect/>
          <a:stretch/>
        </p:blipFill>
        <p:spPr/>
      </p:pic>
      <p:sp>
        <p:nvSpPr>
          <p:cNvPr id="21" name="Text Placeholder 2">
            <a:extLst>
              <a:ext uri="{FF2B5EF4-FFF2-40B4-BE49-F238E27FC236}">
                <a16:creationId xmlns:a16="http://schemas.microsoft.com/office/drawing/2014/main" id="{2537C553-5990-DFAE-4900-93C65AFBA271}"/>
              </a:ext>
            </a:extLst>
          </p:cNvPr>
          <p:cNvSpPr txBox="1">
            <a:spLocks/>
          </p:cNvSpPr>
          <p:nvPr/>
        </p:nvSpPr>
        <p:spPr>
          <a:xfrm>
            <a:off x="5825266" y="3301922"/>
            <a:ext cx="2829485" cy="59507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1pPr>
            <a:lvl2pPr marL="502920" indent="-228600" algn="l" defTabSz="914400" rtl="0" eaLnBrk="1" latinLnBrk="0" hangingPunct="1">
              <a:lnSpc>
                <a:spcPct val="90000"/>
              </a:lnSpc>
              <a:spcBef>
                <a:spcPts val="500"/>
              </a:spcBef>
              <a:buFont typeface=".AppleSystemUIFont" charset="-120"/>
              <a:buChar char="–"/>
              <a:defRPr sz="2000" kern="1200">
                <a:solidFill>
                  <a:schemeClr val="accent5">
                    <a:lumMod val="50000"/>
                  </a:schemeClr>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3pPr>
            <a:lvl4pPr marL="978408" indent="-228600" algn="l" defTabSz="914400" rtl="0" eaLnBrk="1" latinLnBrk="0" hangingPunct="1">
              <a:lnSpc>
                <a:spcPct val="90000"/>
              </a:lnSpc>
              <a:spcBef>
                <a:spcPts val="500"/>
              </a:spcBef>
              <a:buFont typeface=".AppleSystemUIFont" charset="-120"/>
              <a:buChar char="»"/>
              <a:defRPr sz="1800" kern="1200">
                <a:solidFill>
                  <a:schemeClr val="accent5">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None/>
            </a:pPr>
            <a:r>
              <a:rPr lang="en-US" sz="1950" b="1">
                <a:solidFill>
                  <a:srgbClr val="0076D6"/>
                </a:solidFill>
                <a:latin typeface="Segoe UI"/>
                <a:cs typeface="Segoe UI"/>
              </a:rPr>
              <a:t>120,289</a:t>
            </a:r>
            <a:r>
              <a:rPr lang="en-US" sz="2250" b="1">
                <a:solidFill>
                  <a:srgbClr val="0076D6"/>
                </a:solidFill>
                <a:latin typeface="Segoe UI"/>
                <a:cs typeface="Segoe UI"/>
              </a:rPr>
              <a:t> </a:t>
            </a:r>
            <a:r>
              <a:rPr lang="en-US" sz="1500">
                <a:solidFill>
                  <a:srgbClr val="0E1D33"/>
                </a:solidFill>
                <a:latin typeface="Segoe UI"/>
                <a:cs typeface="Segoe UI"/>
              </a:rPr>
              <a:t>VA health care professional academic rotations in academic year 2023</a:t>
            </a:r>
          </a:p>
        </p:txBody>
      </p:sp>
      <p:pic>
        <p:nvPicPr>
          <p:cNvPr id="19" name="Picture 21">
            <a:extLst>
              <a:ext uri="{FF2B5EF4-FFF2-40B4-BE49-F238E27FC236}">
                <a16:creationId xmlns:a16="http://schemas.microsoft.com/office/drawing/2014/main" id="{36766AD1-F857-1472-B95B-5D4874EE94B3}"/>
              </a:ext>
              <a:ext uri="{C183D7F6-B498-43B3-948B-1728B52AA6E4}">
                <adec:decorative xmlns:adec="http://schemas.microsoft.com/office/drawing/2017/decorative" val="1"/>
              </a:ext>
            </a:extLst>
          </p:cNvPr>
          <p:cNvPicPr>
            <a:picLocks noGrp="1" noChangeAspect="1"/>
          </p:cNvPicPr>
          <p:nvPr>
            <p:ph type="pic" sz="quarter" idx="28"/>
          </p:nvPr>
        </p:nvPicPr>
        <p:blipFill rotWithShape="1">
          <a:blip r:embed="rId8" cstate="screen">
            <a:extLst>
              <a:ext uri="{28A0092B-C50C-407E-A947-70E740481C1C}">
                <a14:useLocalDpi xmlns:a14="http://schemas.microsoft.com/office/drawing/2010/main"/>
              </a:ext>
            </a:extLst>
          </a:blip>
          <a:srcRect/>
          <a:stretch/>
        </p:blipFill>
        <p:spPr/>
      </p:pic>
      <p:sp>
        <p:nvSpPr>
          <p:cNvPr id="14" name="Text Placeholder 13">
            <a:extLst>
              <a:ext uri="{FF2B5EF4-FFF2-40B4-BE49-F238E27FC236}">
                <a16:creationId xmlns:a16="http://schemas.microsoft.com/office/drawing/2014/main" id="{76FDA685-DFCE-727A-55D0-7C3CD55606E8}"/>
              </a:ext>
            </a:extLst>
          </p:cNvPr>
          <p:cNvSpPr>
            <a:spLocks noGrp="1"/>
          </p:cNvSpPr>
          <p:nvPr>
            <p:ph type="body" sz="quarter" idx="27"/>
          </p:nvPr>
        </p:nvSpPr>
        <p:spPr>
          <a:xfrm>
            <a:off x="5825267" y="4389607"/>
            <a:ext cx="2914650" cy="582930"/>
          </a:xfrm>
        </p:spPr>
        <p:txBody>
          <a:bodyPr anchor="ctr">
            <a:noAutofit/>
          </a:bodyPr>
          <a:lstStyle/>
          <a:p>
            <a:pPr marL="0" indent="0">
              <a:buNone/>
            </a:pPr>
            <a:r>
              <a:rPr lang="en-US" sz="1950" b="1">
                <a:solidFill>
                  <a:schemeClr val="accent2"/>
                </a:solidFill>
                <a:latin typeface="Segoe UI"/>
                <a:cs typeface="Segoe UI"/>
              </a:rPr>
              <a:t>$369.3 billion </a:t>
            </a:r>
            <a:r>
              <a:rPr lang="en-US">
                <a:latin typeface="Segoe UI"/>
                <a:cs typeface="Segoe UI"/>
              </a:rPr>
              <a:t>VA Fiscal Year (FY) 2025 budget</a:t>
            </a:r>
          </a:p>
        </p:txBody>
      </p:sp>
      <p:sp>
        <p:nvSpPr>
          <p:cNvPr id="2" name="Footer Placeholder 4">
            <a:extLst>
              <a:ext uri="{FF2B5EF4-FFF2-40B4-BE49-F238E27FC236}">
                <a16:creationId xmlns:a16="http://schemas.microsoft.com/office/drawing/2014/main" id="{03387571-D80D-C534-3B64-69B3E370F664}"/>
              </a:ext>
            </a:extLst>
          </p:cNvPr>
          <p:cNvSpPr>
            <a:spLocks noGrp="1"/>
          </p:cNvSpPr>
          <p:nvPr>
            <p:ph type="ftr" sz="quarter" idx="11"/>
          </p:nvPr>
        </p:nvSpPr>
        <p:spPr>
          <a:xfrm>
            <a:off x="628650" y="5572125"/>
            <a:ext cx="5886450" cy="231594"/>
          </a:xfrm>
        </p:spPr>
        <p:txBody>
          <a:bodyPr/>
          <a:lstStyle/>
          <a:p>
            <a:pPr defTabSz="685800"/>
            <a:r>
              <a:rPr lang="en-US">
                <a:solidFill>
                  <a:srgbClr val="112F4E">
                    <a:tint val="75000"/>
                  </a:srgbClr>
                </a:solidFill>
              </a:rPr>
              <a:t>FOR INTERNAL USE ONLY • OFFICE OF INFORMATION AND TECHNOLOGY</a:t>
            </a:r>
          </a:p>
        </p:txBody>
      </p:sp>
      <p:sp>
        <p:nvSpPr>
          <p:cNvPr id="5" name="Slide Number Placeholder 3">
            <a:extLst>
              <a:ext uri="{FF2B5EF4-FFF2-40B4-BE49-F238E27FC236}">
                <a16:creationId xmlns:a16="http://schemas.microsoft.com/office/drawing/2014/main" id="{234B05BC-21E6-743E-9603-4A78A5F7E670}"/>
              </a:ext>
            </a:extLst>
          </p:cNvPr>
          <p:cNvSpPr>
            <a:spLocks noGrp="1"/>
          </p:cNvSpPr>
          <p:nvPr>
            <p:ph type="sldNum" sz="quarter" idx="12"/>
          </p:nvPr>
        </p:nvSpPr>
        <p:spPr>
          <a:xfrm>
            <a:off x="8223688" y="5572126"/>
            <a:ext cx="291662" cy="231593"/>
          </a:xfrm>
        </p:spPr>
        <p:txBody>
          <a:bodyPr/>
          <a:lstStyle/>
          <a:p>
            <a:pPr defTabSz="685800"/>
            <a:fld id="{E573346A-FCA4-684E-8D18-26E8324063ED}" type="slidenum">
              <a:rPr lang="en-US">
                <a:solidFill>
                  <a:srgbClr val="112F4E">
                    <a:tint val="75000"/>
                  </a:srgbClr>
                </a:solidFill>
              </a:rPr>
              <a:pPr defTabSz="685800"/>
              <a:t>9</a:t>
            </a:fld>
            <a:endParaRPr lang="en-US">
              <a:solidFill>
                <a:srgbClr val="112F4E">
                  <a:tint val="75000"/>
                </a:srgbClr>
              </a:solidFill>
            </a:endParaRPr>
          </a:p>
        </p:txBody>
      </p:sp>
    </p:spTree>
    <p:extLst>
      <p:ext uri="{BB962C8B-B14F-4D97-AF65-F5344CB8AC3E}">
        <p14:creationId xmlns:p14="http://schemas.microsoft.com/office/powerpoint/2010/main" val="4182004272"/>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IT Tech Motion Layout">
  <a:themeElements>
    <a:clrScheme name="OIT - TechMotion Theme">
      <a:dk1>
        <a:srgbClr val="112F4E"/>
      </a:dk1>
      <a:lt1>
        <a:srgbClr val="FFFFFF"/>
      </a:lt1>
      <a:dk2>
        <a:srgbClr val="112F4E"/>
      </a:dk2>
      <a:lt2>
        <a:srgbClr val="FFFFFF"/>
      </a:lt2>
      <a:accent1>
        <a:srgbClr val="112F4E"/>
      </a:accent1>
      <a:accent2>
        <a:srgbClr val="0076D6"/>
      </a:accent2>
      <a:accent3>
        <a:srgbClr val="00BDE3"/>
      </a:accent3>
      <a:accent4>
        <a:srgbClr val="E31D3C"/>
      </a:accent4>
      <a:accent5>
        <a:srgbClr val="919191"/>
      </a:accent5>
      <a:accent6>
        <a:srgbClr val="0E1D3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OIT-PPT-APBI-DelBene-06262024" id="{542F9F3D-9081-4529-BF49-E82DA53C5C2E}" vid="{3020D396-4FB6-43D6-BBD5-AB3B14C4CEBA}"/>
    </a:ext>
  </a:extLst>
</a:theme>
</file>

<file path=ppt/theme/theme4.xml><?xml version="1.0" encoding="utf-8"?>
<a:theme xmlns:a="http://schemas.openxmlformats.org/drawingml/2006/main" name="1_OIT Tech Motion Layout">
  <a:themeElements>
    <a:clrScheme name="OIT - TechMotion Theme">
      <a:dk1>
        <a:srgbClr val="112F4E"/>
      </a:dk1>
      <a:lt1>
        <a:srgbClr val="FFFFFF"/>
      </a:lt1>
      <a:dk2>
        <a:srgbClr val="112F4E"/>
      </a:dk2>
      <a:lt2>
        <a:srgbClr val="FFFFFF"/>
      </a:lt2>
      <a:accent1>
        <a:srgbClr val="112F4E"/>
      </a:accent1>
      <a:accent2>
        <a:srgbClr val="0076D6"/>
      </a:accent2>
      <a:accent3>
        <a:srgbClr val="00BDE3"/>
      </a:accent3>
      <a:accent4>
        <a:srgbClr val="E31D3C"/>
      </a:accent4>
      <a:accent5>
        <a:srgbClr val="919191"/>
      </a:accent5>
      <a:accent6>
        <a:srgbClr val="0E1D3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OIT-PPT-APBI-DelBene-06262024" id="{542F9F3D-9081-4529-BF49-E82DA53C5C2E}" vid="{3020D396-4FB6-43D6-BBD5-AB3B14C4CEBA}"/>
    </a:ext>
  </a:extLst>
</a:theme>
</file>

<file path=ppt/theme/theme5.xml><?xml version="1.0" encoding="utf-8"?>
<a:theme xmlns:a="http://schemas.openxmlformats.org/drawingml/2006/main" name="2_OIT Tech Motion Layout">
  <a:themeElements>
    <a:clrScheme name="OIT - TechMotion Theme">
      <a:dk1>
        <a:srgbClr val="112F4E"/>
      </a:dk1>
      <a:lt1>
        <a:srgbClr val="FFFFFF"/>
      </a:lt1>
      <a:dk2>
        <a:srgbClr val="112F4E"/>
      </a:dk2>
      <a:lt2>
        <a:srgbClr val="FFFFFF"/>
      </a:lt2>
      <a:accent1>
        <a:srgbClr val="112F4E"/>
      </a:accent1>
      <a:accent2>
        <a:srgbClr val="0076D6"/>
      </a:accent2>
      <a:accent3>
        <a:srgbClr val="00BDE3"/>
      </a:accent3>
      <a:accent4>
        <a:srgbClr val="E31D3C"/>
      </a:accent4>
      <a:accent5>
        <a:srgbClr val="919191"/>
      </a:accent5>
      <a:accent6>
        <a:srgbClr val="0E1D3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OIT-PPT-Template-Tech-Motion-v8-240223" id="{E24F2BD6-8E9E-054A-BCA7-50A92BBEAA67}" vid="{BCB04C1F-BC91-C74B-ABA7-195E21CF6248}"/>
    </a:ext>
  </a:extLst>
</a:theme>
</file>

<file path=ppt/theme/theme6.xml><?xml version="1.0" encoding="utf-8"?>
<a:theme xmlns:a="http://schemas.openxmlformats.org/drawingml/2006/main" name="3_OIT Tech Motion Layout">
  <a:themeElements>
    <a:clrScheme name="OIT - TechMotion Theme">
      <a:dk1>
        <a:srgbClr val="112F4E"/>
      </a:dk1>
      <a:lt1>
        <a:srgbClr val="FFFFFF"/>
      </a:lt1>
      <a:dk2>
        <a:srgbClr val="112F4E"/>
      </a:dk2>
      <a:lt2>
        <a:srgbClr val="FFFFFF"/>
      </a:lt2>
      <a:accent1>
        <a:srgbClr val="112F4E"/>
      </a:accent1>
      <a:accent2>
        <a:srgbClr val="0076D6"/>
      </a:accent2>
      <a:accent3>
        <a:srgbClr val="00BDE3"/>
      </a:accent3>
      <a:accent4>
        <a:srgbClr val="E31D3C"/>
      </a:accent4>
      <a:accent5>
        <a:srgbClr val="919191"/>
      </a:accent5>
      <a:accent6>
        <a:srgbClr val="0E1D3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OIT-PPT-Template-Tech-Motion-v8-240223" id="{E24F2BD6-8E9E-054A-BCA7-50A92BBEAA67}" vid="{BCB04C1F-BC91-C74B-ABA7-195E21CF6248}"/>
    </a:ext>
  </a:extLst>
</a:theme>
</file>

<file path=ppt/theme/theme7.xml><?xml version="1.0" encoding="utf-8"?>
<a:theme xmlns:a="http://schemas.openxmlformats.org/drawingml/2006/main" name="4_OIT Tech Motion Layout">
  <a:themeElements>
    <a:clrScheme name="OIT - TechMotion Theme">
      <a:dk1>
        <a:srgbClr val="112F4E"/>
      </a:dk1>
      <a:lt1>
        <a:srgbClr val="FFFFFF"/>
      </a:lt1>
      <a:dk2>
        <a:srgbClr val="112F4E"/>
      </a:dk2>
      <a:lt2>
        <a:srgbClr val="FFFFFF"/>
      </a:lt2>
      <a:accent1>
        <a:srgbClr val="112F4E"/>
      </a:accent1>
      <a:accent2>
        <a:srgbClr val="0076D6"/>
      </a:accent2>
      <a:accent3>
        <a:srgbClr val="00BDE3"/>
      </a:accent3>
      <a:accent4>
        <a:srgbClr val="E31D3C"/>
      </a:accent4>
      <a:accent5>
        <a:srgbClr val="919191"/>
      </a:accent5>
      <a:accent6>
        <a:srgbClr val="0E1D3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OIT-PPT-Template-Tech-Motion-v8-240223" id="{E24F2BD6-8E9E-054A-BCA7-50A92BBEAA67}" vid="{BCB04C1F-BC91-C74B-ABA7-195E21CF624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0f5b659-45e0-406d-ada9-08e0b284cfc4}" enabled="1" method="Standard" siteId="{e95f1b23-abaf-45ee-821d-b7ab251ab3bf}" contentBits="0" removed="0"/>
</clbl:labelList>
</file>

<file path=docProps/app.xml><?xml version="1.0" encoding="utf-8"?>
<Properties xmlns="http://schemas.openxmlformats.org/officeDocument/2006/extended-properties" xmlns:vt="http://schemas.openxmlformats.org/officeDocument/2006/docPropsVTypes">
  <TotalTime>16931</TotalTime>
  <Words>3013</Words>
  <Application>Microsoft Office PowerPoint</Application>
  <PresentationFormat>On-screen Show (4:3)</PresentationFormat>
  <Paragraphs>458</Paragraphs>
  <Slides>62</Slides>
  <Notes>62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62</vt:i4>
      </vt:variant>
    </vt:vector>
  </HeadingPairs>
  <TitlesOfParts>
    <vt:vector size="75" baseType="lpstr">
      <vt:lpstr>.AppleSystemUIFont</vt:lpstr>
      <vt:lpstr>Arial</vt:lpstr>
      <vt:lpstr>Calibri</vt:lpstr>
      <vt:lpstr>Myriad Pro</vt:lpstr>
      <vt:lpstr>Segoe UI</vt:lpstr>
      <vt:lpstr>ヒラギノ角ゴ Pro W3</vt:lpstr>
      <vt:lpstr>10_Office Theme</vt:lpstr>
      <vt:lpstr>Custom Design</vt:lpstr>
      <vt:lpstr>OIT Tech Motion Layout</vt:lpstr>
      <vt:lpstr>1_OIT Tech Motion Layout</vt:lpstr>
      <vt:lpstr>2_OIT Tech Motion Layout</vt:lpstr>
      <vt:lpstr>3_OIT Tech Motion Layout</vt:lpstr>
      <vt:lpstr>4_OIT Tech Motion Layout</vt:lpstr>
      <vt:lpstr>Office of Procurement, Acquisition and Logistics</vt:lpstr>
      <vt:lpstr>Administrative Remarks</vt:lpstr>
      <vt:lpstr>PowerPoint Presentation</vt:lpstr>
      <vt:lpstr>Office of Procurement, Acquisition and Logistics</vt:lpstr>
      <vt:lpstr>Office of Acquisition, Logistics and Construction</vt:lpstr>
      <vt:lpstr>Future Direction of the Office of Information and Technology</vt:lpstr>
      <vt:lpstr>Our Mission</vt:lpstr>
      <vt:lpstr>Where We Are</vt:lpstr>
      <vt:lpstr>VA at a Glance</vt:lpstr>
      <vt:lpstr>OIT Supports VA Across a Complex Enterprise</vt:lpstr>
      <vt:lpstr>OIT Priorities</vt:lpstr>
      <vt:lpstr>VA’s Digital Transformation is much broader than investments in the cloud, in equipment, and in new services. It’s an acknowledgement that many Veterans are already accustomed to a digital experience and expect the same options from VA.</vt:lpstr>
      <vt:lpstr>IT at VA Is Complex: Emerging Demands and Constraints</vt:lpstr>
      <vt:lpstr>How to Demonstrate Value</vt:lpstr>
      <vt:lpstr>www.digital.va.gov  </vt:lpstr>
      <vt:lpstr>AI Expectations for Industry Partners: Build Faster, Smarter, and More Cost-Effectively for VA</vt:lpstr>
      <vt:lpstr>VA in Context</vt:lpstr>
      <vt:lpstr>Storage and Retrieval </vt:lpstr>
      <vt:lpstr>Deterministic Software</vt:lpstr>
      <vt:lpstr>AI Opportunity</vt:lpstr>
      <vt:lpstr>AI Results</vt:lpstr>
      <vt:lpstr>PowerPoint Presentation</vt:lpstr>
      <vt:lpstr>PowerPoint Presentation</vt:lpstr>
      <vt:lpstr>PowerPoint Presentation</vt:lpstr>
      <vt:lpstr>PowerPoint Presentation</vt:lpstr>
      <vt:lpstr>PowerPoint Presentation</vt:lpstr>
      <vt:lpstr>PowerPoint Presentation</vt:lpstr>
      <vt:lpstr>Our Standards: Trustworthy AI at VA</vt:lpstr>
      <vt:lpstr>VA’s 2024 Use Case Inventory</vt:lpstr>
      <vt:lpstr>VA’s 2024 Use Case Inventory</vt:lpstr>
      <vt:lpstr>USING AI IN YOUR WORK</vt:lpstr>
      <vt:lpstr>Current Guidance on GenAI at VA </vt:lpstr>
      <vt:lpstr>Active Generative AI Tools at VA</vt:lpstr>
      <vt:lpstr>PowerPoint Presentation</vt:lpstr>
      <vt:lpstr>Why This Matters Now</vt:lpstr>
      <vt:lpstr>AI Assisted Software Development: GitHub Copilot</vt:lpstr>
      <vt:lpstr>GitHub Copilot </vt:lpstr>
      <vt:lpstr>AI GitHub Copilot Survey: Impact</vt:lpstr>
      <vt:lpstr>What We Expect From Our Industry Partners</vt:lpstr>
      <vt:lpstr>Questions?</vt:lpstr>
      <vt:lpstr>Electronic Health Record Modernization – Integration Office (EHRM-IO)</vt:lpstr>
      <vt:lpstr>Agenda</vt:lpstr>
      <vt:lpstr>VA’s EHRM-IO Program</vt:lpstr>
      <vt:lpstr>High Level Technical EHRM Overview</vt:lpstr>
      <vt:lpstr>Migration to Oracle Cloud Infrastructure: Goals</vt:lpstr>
      <vt:lpstr>Shared EHRM Environment (VA Enclave View)</vt:lpstr>
      <vt:lpstr>Oracle Integration in Government Regions</vt:lpstr>
      <vt:lpstr>Federal EHR VA Baseline Overview</vt:lpstr>
      <vt:lpstr>Federal EHR VA Baseline: Components</vt:lpstr>
      <vt:lpstr>Three Key Takeaways</vt:lpstr>
      <vt:lpstr>Vendor Agnostic Technical Specifications Approach</vt:lpstr>
      <vt:lpstr>API Strategy</vt:lpstr>
      <vt:lpstr>What We Need from Industry</vt:lpstr>
      <vt:lpstr>Common Types of Contracts in EHRM-IO</vt:lpstr>
      <vt:lpstr>QUESTIONS? ehrmquestions@va.gov </vt:lpstr>
      <vt:lpstr>THANK YOU</vt:lpstr>
      <vt:lpstr>Advanced Planning Brief to Industry</vt:lpstr>
      <vt:lpstr>Advanced Planning Brief to Industry</vt:lpstr>
      <vt:lpstr>Advanced Planning Brief to Industry</vt:lpstr>
      <vt:lpstr>2024 Small Business Update</vt:lpstr>
      <vt:lpstr>Advanced Planning Brief to Industry</vt:lpstr>
      <vt:lpstr>Wrap Up – Thank You!</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Modernization Drumbeat</dc:title>
  <dc:creator>Department of Veterans Affairs</dc:creator>
  <cp:lastModifiedBy>Czaplinski, Meryl</cp:lastModifiedBy>
  <cp:revision>224</cp:revision>
  <cp:lastPrinted>2023-04-26T17:39:20Z</cp:lastPrinted>
  <dcterms:created xsi:type="dcterms:W3CDTF">2017-12-21T16:13:31Z</dcterms:created>
  <dcterms:modified xsi:type="dcterms:W3CDTF">2025-06-11T12:31:34Z</dcterms:modified>
</cp:coreProperties>
</file>