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7" d="100"/>
          <a:sy n="97" d="100"/>
        </p:scale>
        <p:origin x="1110"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B136B-4FFB-F4AE-B552-694C14C80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42402D-25B7-7340-7424-883C949893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DB5556-7401-DD2C-3C1E-3ECE64249FB7}"/>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5" name="Footer Placeholder 4">
            <a:extLst>
              <a:ext uri="{FF2B5EF4-FFF2-40B4-BE49-F238E27FC236}">
                <a16:creationId xmlns:a16="http://schemas.microsoft.com/office/drawing/2014/main" id="{C104B4DB-FF45-CD08-FADC-2DFA5C34D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217B3B-9A55-4693-D071-55EF6E24AB0B}"/>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4195635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3F763-63F6-CEFD-A0AC-3371C54E36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09644E-8C96-ED8F-D77B-E4AC98DAEB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EB4311-39E1-B762-71DA-EF920079CAC7}"/>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5" name="Footer Placeholder 4">
            <a:extLst>
              <a:ext uri="{FF2B5EF4-FFF2-40B4-BE49-F238E27FC236}">
                <a16:creationId xmlns:a16="http://schemas.microsoft.com/office/drawing/2014/main" id="{DFA64AEA-4A47-DADF-9E0E-F6634F751A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0C5ECC-0E2F-A214-F167-EBC6A1D102D0}"/>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201982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13D14-E1C4-B1BF-2B7D-BBB242E6F5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AB58C5B-C285-79AC-39AD-0ADD462B0C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B8862A-C8F8-76ED-2032-4A7A3567E563}"/>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5" name="Footer Placeholder 4">
            <a:extLst>
              <a:ext uri="{FF2B5EF4-FFF2-40B4-BE49-F238E27FC236}">
                <a16:creationId xmlns:a16="http://schemas.microsoft.com/office/drawing/2014/main" id="{37351C6C-A3BC-B10D-8B39-62C46E3DEA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40C96-3B5C-4E8C-E343-6D3E3E68B92E}"/>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32686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142CC-DCFB-0D92-2D65-D4D9984B57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25571-E4B4-5FC9-423B-964CD1F317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441718-7A24-656F-A156-8A95AFEA4A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6F664C-20C1-6DB0-750F-377344590E13}"/>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6" name="Footer Placeholder 5">
            <a:extLst>
              <a:ext uri="{FF2B5EF4-FFF2-40B4-BE49-F238E27FC236}">
                <a16:creationId xmlns:a16="http://schemas.microsoft.com/office/drawing/2014/main" id="{3C626DEB-0FEA-D27F-4DA8-764BA8BABF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456D7A-DCE1-2490-5CFE-BFCA5B6E247E}"/>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4092718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07359-FE5D-CBD9-6EA9-32C79D7C10B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66B01F-12A1-5487-BDF5-B760A1939F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E5FE23-1BE8-E3E1-5C71-F59A88F2F1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7C30DF-C880-4008-54C0-E95CA466B1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B55B8FF-486D-0A2A-97CE-AED71EEAD5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45ADD7-159D-772C-BC49-3F675328219A}"/>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8" name="Footer Placeholder 7">
            <a:extLst>
              <a:ext uri="{FF2B5EF4-FFF2-40B4-BE49-F238E27FC236}">
                <a16:creationId xmlns:a16="http://schemas.microsoft.com/office/drawing/2014/main" id="{5E5DBA5A-C12A-5EC3-5F8A-0959D7BFD3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1629D9-8B08-9E47-A988-45E05440EA2E}"/>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1578219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E3D48-8561-283A-F5C0-F945C35DA51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409963-0A95-E836-B808-88008A342BA9}"/>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4" name="Footer Placeholder 3">
            <a:extLst>
              <a:ext uri="{FF2B5EF4-FFF2-40B4-BE49-F238E27FC236}">
                <a16:creationId xmlns:a16="http://schemas.microsoft.com/office/drawing/2014/main" id="{C5508194-30C9-4B74-A62B-301A70CDD6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0E1916E-60ED-BDF6-A3C4-0F709740E7AB}"/>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2061874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BD0D5B-1A84-1425-813B-5AA21CB3D090}"/>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3" name="Footer Placeholder 2">
            <a:extLst>
              <a:ext uri="{FF2B5EF4-FFF2-40B4-BE49-F238E27FC236}">
                <a16:creationId xmlns:a16="http://schemas.microsoft.com/office/drawing/2014/main" id="{1994AD59-2919-5985-ED76-FE3B4A0B77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8F9195C-08B3-A63A-3D09-51D995201E71}"/>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3906909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FCB90-CD72-4BFB-7383-91547D973B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6F67AB-C50F-61FE-ABBF-99C950C932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930CE78-15F1-1179-0BE9-76ED60A01E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EC5FDA-E06D-4ABF-4864-650CBFDEEA8B}"/>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6" name="Footer Placeholder 5">
            <a:extLst>
              <a:ext uri="{FF2B5EF4-FFF2-40B4-BE49-F238E27FC236}">
                <a16:creationId xmlns:a16="http://schemas.microsoft.com/office/drawing/2014/main" id="{22AEF9F3-1DC4-3C99-772C-302EBC2A80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72A127-DB74-7A1D-C104-C9AA25480A4F}"/>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3280098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CF33-D7DB-9496-B7B9-5B27C9B5D5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6105FDA-87A6-047E-CFA3-A000C29EBE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D09C7-DA92-BB15-0FAF-4940B54E6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C05A92-7566-B1DC-B9DA-042E6BBA3F7A}"/>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6" name="Footer Placeholder 5">
            <a:extLst>
              <a:ext uri="{FF2B5EF4-FFF2-40B4-BE49-F238E27FC236}">
                <a16:creationId xmlns:a16="http://schemas.microsoft.com/office/drawing/2014/main" id="{303FF86D-9080-E34C-A334-1E94F42990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96F2C-F339-BD6A-C126-054541DAEC99}"/>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3907115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02B7F-04B2-67F3-0196-CB3945D4D0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57EBBB-11BC-C03D-7B2B-A4A84047C7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4DB981-9E4C-174F-3205-4F73856A303C}"/>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5" name="Footer Placeholder 4">
            <a:extLst>
              <a:ext uri="{FF2B5EF4-FFF2-40B4-BE49-F238E27FC236}">
                <a16:creationId xmlns:a16="http://schemas.microsoft.com/office/drawing/2014/main" id="{81424818-9823-4A9B-F0AD-ECBE80F2C1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24297F-2EBE-9AD5-19CD-CCC1E8C68FA2}"/>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470860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B68D5C-60F2-4607-A825-C32AFF5432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C8FFED-E271-19EE-A211-852926385A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D54355-02AE-CA96-2A91-52F23CD90284}"/>
              </a:ext>
            </a:extLst>
          </p:cNvPr>
          <p:cNvSpPr>
            <a:spLocks noGrp="1"/>
          </p:cNvSpPr>
          <p:nvPr>
            <p:ph type="dt" sz="half" idx="10"/>
          </p:nvPr>
        </p:nvSpPr>
        <p:spPr/>
        <p:txBody>
          <a:bodyPr/>
          <a:lstStyle/>
          <a:p>
            <a:fld id="{24FBF1F6-7B00-4F5C-A1A0-532A8F7702C0}" type="datetimeFigureOut">
              <a:rPr lang="en-US" smtClean="0"/>
              <a:t>9/2/2026</a:t>
            </a:fld>
            <a:endParaRPr lang="en-US"/>
          </a:p>
        </p:txBody>
      </p:sp>
      <p:sp>
        <p:nvSpPr>
          <p:cNvPr id="5" name="Footer Placeholder 4">
            <a:extLst>
              <a:ext uri="{FF2B5EF4-FFF2-40B4-BE49-F238E27FC236}">
                <a16:creationId xmlns:a16="http://schemas.microsoft.com/office/drawing/2014/main" id="{8B774C31-8426-511B-F113-7F4F70F6D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865AB1-C7E2-8DA8-D703-392C18910DE1}"/>
              </a:ext>
            </a:extLst>
          </p:cNvPr>
          <p:cNvSpPr>
            <a:spLocks noGrp="1"/>
          </p:cNvSpPr>
          <p:nvPr>
            <p:ph type="sldNum" sz="quarter" idx="12"/>
          </p:nvPr>
        </p:nvSpPr>
        <p:spPr/>
        <p:txBody>
          <a:bodyPr/>
          <a:lstStyle/>
          <a:p>
            <a:fld id="{4F1B48D2-2785-4DBD-81D6-C8574E0586FE}" type="slidenum">
              <a:rPr lang="en-US" smtClean="0"/>
              <a:t>‹#›</a:t>
            </a:fld>
            <a:endParaRPr lang="en-US"/>
          </a:p>
        </p:txBody>
      </p:sp>
    </p:spTree>
    <p:extLst>
      <p:ext uri="{BB962C8B-B14F-4D97-AF65-F5344CB8AC3E}">
        <p14:creationId xmlns:p14="http://schemas.microsoft.com/office/powerpoint/2010/main" val="1164226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Presentation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EE09A4-B2AE-0741-913B-DD91AC2D3E41}"/>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5" name="VA logo" descr="Logo and seal for the U.S. Department of Veterans Affairs, Office of Information and Technology"/>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838200" y="5802964"/>
            <a:ext cx="3374138" cy="660157"/>
          </a:xfrm>
          <a:prstGeom prst="rect">
            <a:avLst/>
          </a:prstGeom>
        </p:spPr>
      </p:pic>
      <p:sp>
        <p:nvSpPr>
          <p:cNvPr id="16" name="Presentation Title"/>
          <p:cNvSpPr>
            <a:spLocks noGrp="1"/>
          </p:cNvSpPr>
          <p:nvPr>
            <p:ph type="title" hasCustomPrompt="1"/>
          </p:nvPr>
        </p:nvSpPr>
        <p:spPr>
          <a:xfrm>
            <a:off x="838199" y="1572610"/>
            <a:ext cx="7848600" cy="789590"/>
          </a:xfrm>
        </p:spPr>
        <p:txBody>
          <a:bodyPr anchor="t">
            <a:noAutofit/>
          </a:bodyPr>
          <a:lstStyle>
            <a:lvl1pPr>
              <a:defRPr sz="3600" b="1" i="0" cap="all" baseline="0">
                <a:solidFill>
                  <a:schemeClr val="accent2"/>
                </a:solidFill>
                <a:latin typeface="Segoe UI" panose="020B0502040204020203" pitchFamily="34" charset="0"/>
                <a:ea typeface="Segoe UI" panose="020B0502040204020203" pitchFamily="34" charset="0"/>
                <a:cs typeface="Segoe UI" panose="020B0502040204020203" pitchFamily="34" charset="0"/>
              </a:defRPr>
            </a:lvl1pPr>
          </a:lstStyle>
          <a:p>
            <a:r>
              <a:rPr lang="en-US"/>
              <a:t>Presentation Title</a:t>
            </a:r>
          </a:p>
        </p:txBody>
      </p:sp>
      <p:sp>
        <p:nvSpPr>
          <p:cNvPr id="7" name="Name of Presenter"/>
          <p:cNvSpPr>
            <a:spLocks noGrp="1"/>
          </p:cNvSpPr>
          <p:nvPr>
            <p:ph type="body" sz="quarter" idx="10" hasCustomPrompt="1"/>
          </p:nvPr>
        </p:nvSpPr>
        <p:spPr>
          <a:xfrm>
            <a:off x="838198" y="2533916"/>
            <a:ext cx="7848601" cy="374904"/>
          </a:xfrm>
        </p:spPr>
        <p:txBody>
          <a:bodyPr>
            <a:noAutofit/>
          </a:bodyPr>
          <a:lstStyle>
            <a:lvl1pPr marL="0" indent="0">
              <a:buNone/>
              <a:defRPr sz="2200" b="1">
                <a:solidFill>
                  <a:srgbClr val="112F4E"/>
                </a:solidFill>
                <a:latin typeface="Segoe UI" panose="020B0502040204020203" pitchFamily="34" charset="0"/>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Name of Presenter</a:t>
            </a:r>
          </a:p>
        </p:txBody>
      </p:sp>
      <p:sp>
        <p:nvSpPr>
          <p:cNvPr id="18" name="Title of Presenter"/>
          <p:cNvSpPr>
            <a:spLocks noGrp="1"/>
          </p:cNvSpPr>
          <p:nvPr>
            <p:ph type="body" sz="quarter" idx="11" hasCustomPrompt="1"/>
          </p:nvPr>
        </p:nvSpPr>
        <p:spPr>
          <a:xfrm>
            <a:off x="838200" y="2957656"/>
            <a:ext cx="7848600" cy="393192"/>
          </a:xfrm>
        </p:spPr>
        <p:txBody>
          <a:bodyPr>
            <a:noAutofit/>
          </a:bodyPr>
          <a:lstStyle>
            <a:lvl1pPr marL="0" indent="0">
              <a:buNone/>
              <a:defRPr lang="en-US" sz="2200" i="0" kern="1200" baseline="0" dirty="0">
                <a:solidFill>
                  <a:srgbClr val="112F4E"/>
                </a:solidFill>
                <a:latin typeface="Segoe UI" panose="020B0502040204020203" pitchFamily="34" charset="0"/>
                <a:ea typeface="+mn-ea"/>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Title of Presenter</a:t>
            </a:r>
          </a:p>
        </p:txBody>
      </p:sp>
      <p:sp>
        <p:nvSpPr>
          <p:cNvPr id="22" name="Presenter's Organization"/>
          <p:cNvSpPr>
            <a:spLocks noGrp="1"/>
          </p:cNvSpPr>
          <p:nvPr>
            <p:ph type="body" sz="quarter" idx="12" hasCustomPrompt="1"/>
          </p:nvPr>
        </p:nvSpPr>
        <p:spPr>
          <a:xfrm>
            <a:off x="838200" y="3523469"/>
            <a:ext cx="7848600" cy="303022"/>
          </a:xfrm>
        </p:spPr>
        <p:txBody>
          <a:bodyPr>
            <a:noAutofit/>
          </a:bodyPr>
          <a:lstStyle>
            <a:lvl1pPr marL="0" indent="0">
              <a:buNone/>
              <a:defRPr lang="en-US" sz="1600" kern="1200" baseline="0" dirty="0">
                <a:solidFill>
                  <a:srgbClr val="112F4E"/>
                </a:solidFill>
                <a:latin typeface="Segoe UI" panose="020B0502040204020203" pitchFamily="34" charset="0"/>
                <a:ea typeface="+mn-ea"/>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Presenter’s Organization</a:t>
            </a:r>
          </a:p>
        </p:txBody>
      </p:sp>
      <p:sp>
        <p:nvSpPr>
          <p:cNvPr id="27" name="Audience Name"/>
          <p:cNvSpPr>
            <a:spLocks noGrp="1"/>
          </p:cNvSpPr>
          <p:nvPr>
            <p:ph type="body" sz="quarter" idx="13" hasCustomPrompt="1"/>
          </p:nvPr>
        </p:nvSpPr>
        <p:spPr>
          <a:xfrm>
            <a:off x="838198" y="3946304"/>
            <a:ext cx="7848601" cy="2468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kern="1200" baseline="0" dirty="0" smtClean="0">
                <a:solidFill>
                  <a:srgbClr val="112F4E"/>
                </a:solidFill>
                <a:latin typeface="Segoe UI" panose="020B0502040204020203" pitchFamily="34" charset="0"/>
                <a:ea typeface="+mn-ea"/>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a:t>Audience Name</a:t>
            </a:r>
          </a:p>
        </p:txBody>
      </p:sp>
      <p:sp>
        <p:nvSpPr>
          <p:cNvPr id="29" name="Month Day, YYYY"/>
          <p:cNvSpPr>
            <a:spLocks noGrp="1"/>
          </p:cNvSpPr>
          <p:nvPr>
            <p:ph type="body" sz="quarter" idx="14" hasCustomPrompt="1"/>
          </p:nvPr>
        </p:nvSpPr>
        <p:spPr>
          <a:xfrm>
            <a:off x="838199" y="4230904"/>
            <a:ext cx="7848599" cy="265176"/>
          </a:xfrm>
        </p:spPr>
        <p:txBody>
          <a:bodyPr>
            <a:noAutofit/>
          </a:bodyPr>
          <a:lstStyle>
            <a:lvl1pPr marL="0" indent="0">
              <a:buNone/>
              <a:defRPr lang="en-US" sz="1600" kern="1200" baseline="0" dirty="0" smtClean="0">
                <a:solidFill>
                  <a:srgbClr val="112F4E"/>
                </a:solidFill>
                <a:latin typeface="Segoe UI" panose="020B0502040204020203" pitchFamily="34" charset="0"/>
                <a:ea typeface="+mn-ea"/>
                <a:cs typeface="Segoe UI" panose="020B0502040204020203" pitchFamily="34" charset="0"/>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pPr>
            <a:r>
              <a:rPr lang="en-US"/>
              <a:t>Month Day, YYYY</a:t>
            </a:r>
          </a:p>
        </p:txBody>
      </p:sp>
      <p:sp>
        <p:nvSpPr>
          <p:cNvPr id="3" name="Text Placeholder 2">
            <a:extLst>
              <a:ext uri="{FF2B5EF4-FFF2-40B4-BE49-F238E27FC236}">
                <a16:creationId xmlns:a16="http://schemas.microsoft.com/office/drawing/2014/main" id="{F62455E1-2795-BB42-8B2E-3B937E6819B2}"/>
              </a:ext>
            </a:extLst>
          </p:cNvPr>
          <p:cNvSpPr>
            <a:spLocks noGrp="1"/>
          </p:cNvSpPr>
          <p:nvPr>
            <p:ph type="body" sz="quarter" idx="15" hasCustomPrompt="1"/>
          </p:nvPr>
        </p:nvSpPr>
        <p:spPr>
          <a:xfrm>
            <a:off x="838200" y="5038502"/>
            <a:ext cx="7848598" cy="246888"/>
          </a:xfrm>
        </p:spPr>
        <p:txBody>
          <a:bodyPr anchor="b">
            <a:noAutofit/>
          </a:bodyPr>
          <a:lstStyle>
            <a:lvl1pPr marL="0" indent="0">
              <a:buNone/>
              <a:defRPr sz="1200">
                <a:solidFill>
                  <a:srgbClr val="898989"/>
                </a:solidFill>
                <a:latin typeface="Segoe UI" panose="020B0502040204020203" pitchFamily="34" charset="0"/>
                <a:cs typeface="Segoe UI" panose="020B0502040204020203" pitchFamily="34" charset="0"/>
              </a:defRPr>
            </a:lvl1pPr>
          </a:lstStyle>
          <a:p>
            <a:pPr lvl="0"/>
            <a:r>
              <a:rPr lang="en-US"/>
              <a:t>FOR INTERNAL USE ONLY</a:t>
            </a:r>
          </a:p>
        </p:txBody>
      </p:sp>
    </p:spTree>
    <p:extLst>
      <p:ext uri="{BB962C8B-B14F-4D97-AF65-F5344CB8AC3E}">
        <p14:creationId xmlns:p14="http://schemas.microsoft.com/office/powerpoint/2010/main" val="811024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51363-1510-1B78-8ED3-A11393F111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29B18C-17D5-0814-0130-7CEE6E2196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CAAEDF-B523-56BD-80EE-3F79317F21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FBF1F6-7B00-4F5C-A1A0-532A8F7702C0}" type="datetimeFigureOut">
              <a:rPr lang="en-US" smtClean="0"/>
              <a:t>9/2/2026</a:t>
            </a:fld>
            <a:endParaRPr lang="en-US"/>
          </a:p>
        </p:txBody>
      </p:sp>
      <p:sp>
        <p:nvSpPr>
          <p:cNvPr id="5" name="Footer Placeholder 4">
            <a:extLst>
              <a:ext uri="{FF2B5EF4-FFF2-40B4-BE49-F238E27FC236}">
                <a16:creationId xmlns:a16="http://schemas.microsoft.com/office/drawing/2014/main" id="{A8606221-ACB2-0E68-F31F-9BC21CEAF9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5CC8A64-4F17-3121-484A-4C4A1735C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1B48D2-2785-4DBD-81D6-C8574E0586FE}" type="slidenum">
              <a:rPr lang="en-US" smtClean="0"/>
              <a:t>‹#›</a:t>
            </a:fld>
            <a:endParaRPr lang="en-US"/>
          </a:p>
        </p:txBody>
      </p:sp>
    </p:spTree>
    <p:extLst>
      <p:ext uri="{BB962C8B-B14F-4D97-AF65-F5344CB8AC3E}">
        <p14:creationId xmlns:p14="http://schemas.microsoft.com/office/powerpoint/2010/main" val="1166329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F9F51-5877-18DC-AB00-2D30554A71BE}"/>
              </a:ext>
            </a:extLst>
          </p:cNvPr>
          <p:cNvSpPr>
            <a:spLocks noGrp="1"/>
          </p:cNvSpPr>
          <p:nvPr>
            <p:ph type="title"/>
          </p:nvPr>
        </p:nvSpPr>
        <p:spPr>
          <a:xfrm>
            <a:off x="651386" y="205926"/>
            <a:ext cx="7848600" cy="789590"/>
          </a:xfrm>
        </p:spPr>
        <p:txBody>
          <a:bodyPr/>
          <a:lstStyle/>
          <a:p>
            <a:br>
              <a:rPr lang="en-US" dirty="0"/>
            </a:br>
            <a:r>
              <a:rPr lang="en-US" dirty="0"/>
              <a:t>CANCELLED - </a:t>
            </a:r>
            <a:r>
              <a:rPr lang="en-US" dirty="0">
                <a:solidFill>
                  <a:schemeClr val="accent1"/>
                </a:solidFill>
              </a:rPr>
              <a:t>09/14/2026 3:00 – 4:00 PM EST</a:t>
            </a:r>
            <a:br>
              <a:rPr lang="en-US" dirty="0">
                <a:solidFill>
                  <a:schemeClr val="accent1"/>
                </a:solidFill>
              </a:rPr>
            </a:br>
            <a:r>
              <a:rPr lang="en-US" dirty="0">
                <a:solidFill>
                  <a:schemeClr val="accent1"/>
                </a:solidFill>
              </a:rPr>
              <a:t>DEPT OF VETERANS AFFAIRS ACQUISTION OFFICE HOURS</a:t>
            </a:r>
            <a:br>
              <a:rPr lang="en-US" dirty="0"/>
            </a:br>
            <a:br>
              <a:rPr lang="en-US" dirty="0"/>
            </a:br>
            <a:endParaRPr lang="en-US" dirty="0"/>
          </a:p>
        </p:txBody>
      </p:sp>
      <p:sp>
        <p:nvSpPr>
          <p:cNvPr id="3" name="Text Placeholder 2">
            <a:extLst>
              <a:ext uri="{FF2B5EF4-FFF2-40B4-BE49-F238E27FC236}">
                <a16:creationId xmlns:a16="http://schemas.microsoft.com/office/drawing/2014/main" id="{EC21C83C-2151-EE0B-5431-52FB3A632536}"/>
              </a:ext>
            </a:extLst>
          </p:cNvPr>
          <p:cNvSpPr>
            <a:spLocks noGrp="1"/>
          </p:cNvSpPr>
          <p:nvPr>
            <p:ph type="body" sz="quarter" idx="10"/>
          </p:nvPr>
        </p:nvSpPr>
        <p:spPr>
          <a:xfrm>
            <a:off x="838198" y="2533915"/>
            <a:ext cx="8109157" cy="3109801"/>
          </a:xfrm>
        </p:spPr>
        <p:txBody>
          <a:bodyPr/>
          <a:lstStyle/>
          <a:p>
            <a:endParaRPr lang="en-US" dirty="0">
              <a:solidFill>
                <a:srgbClr val="FF0000"/>
              </a:solidFill>
            </a:endParaRPr>
          </a:p>
          <a:p>
            <a:r>
              <a:rPr lang="en-US" dirty="0">
                <a:solidFill>
                  <a:srgbClr val="FF0000"/>
                </a:solidFill>
              </a:rPr>
              <a:t>CANCELLED –  </a:t>
            </a:r>
          </a:p>
          <a:p>
            <a:r>
              <a:rPr lang="en-US" sz="2400" dirty="0"/>
              <a:t>Due to timing constraints, the Office of Information Technology (OIT), Office of Strategic Sourcing (OSS), Vendor Management Office (VMO) will not be conducting the Acquisition Office Hours (AOH) scheduled for 14 September 2026. Please monitor the VOA site for the forthcoming October FY27 schedule.</a:t>
            </a:r>
          </a:p>
          <a:p>
            <a:endParaRPr lang="en-US" dirty="0"/>
          </a:p>
        </p:txBody>
      </p:sp>
    </p:spTree>
    <p:extLst>
      <p:ext uri="{BB962C8B-B14F-4D97-AF65-F5344CB8AC3E}">
        <p14:creationId xmlns:p14="http://schemas.microsoft.com/office/powerpoint/2010/main" val="35660083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76</Words>
  <Application>Microsoft Office PowerPoint</Application>
  <PresentationFormat>Widescreen</PresentationFormat>
  <Paragraphs>4</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Segoe UI</vt:lpstr>
      <vt:lpstr>Office Theme</vt:lpstr>
      <vt:lpstr> CANCELLED - 09/14/2026 3:00 – 4:00 PM EST DEPT OF VETERANS AFFAIRS ACQUISTION OFFICE HOURS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Diaz, Jose M.</dc:creator>
  <cp:lastModifiedBy>Diaz, Jose M.</cp:lastModifiedBy>
  <cp:revision>1</cp:revision>
  <dcterms:created xsi:type="dcterms:W3CDTF">2026-09-02T13:14:43Z</dcterms:created>
  <dcterms:modified xsi:type="dcterms:W3CDTF">2026-09-02T13:15:50Z</dcterms:modified>
</cp:coreProperties>
</file>